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61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07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689BAC-3116-463C-9F00-3234DFF326E6}" type="doc">
      <dgm:prSet loTypeId="urn:microsoft.com/office/officeart/2008/layout/VerticalAccent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86FEA1F5-3775-44FD-BD32-C740C74CFC88}">
      <dgm:prSet phldrT="[Текст]"/>
      <dgm:spPr/>
      <dgm:t>
        <a:bodyPr/>
        <a:lstStyle/>
        <a:p>
          <a:endParaRPr lang="ru-RU" dirty="0"/>
        </a:p>
      </dgm:t>
    </dgm:pt>
    <dgm:pt modelId="{7B10B9FF-1429-4F2F-8EE2-2B1F6D0E8F25}" type="parTrans" cxnId="{930CE380-3277-4FA8-A97D-F88DC51D10DE}">
      <dgm:prSet/>
      <dgm:spPr/>
      <dgm:t>
        <a:bodyPr/>
        <a:lstStyle/>
        <a:p>
          <a:endParaRPr lang="ru-RU"/>
        </a:p>
      </dgm:t>
    </dgm:pt>
    <dgm:pt modelId="{8BBF041F-95CB-4DBF-8689-AA51E0FEDAC7}" type="sibTrans" cxnId="{930CE380-3277-4FA8-A97D-F88DC51D10DE}">
      <dgm:prSet/>
      <dgm:spPr/>
      <dgm:t>
        <a:bodyPr/>
        <a:lstStyle/>
        <a:p>
          <a:endParaRPr lang="ru-RU"/>
        </a:p>
      </dgm:t>
    </dgm:pt>
    <dgm:pt modelId="{51B30FBB-FBF1-4CE9-B4B2-1029547FB8AF}">
      <dgm:prSet phldrT="[Текст]" custT="1"/>
      <dgm:spPr/>
      <dgm:t>
        <a:bodyPr/>
        <a:lstStyle/>
        <a:p>
          <a:r>
            <a:rPr lang="ru-RU" sz="1650" dirty="0" smtClean="0"/>
            <a:t>НЕГАРАНТИРОВАННАЯ ЗАРАБОТНАЯ ПЛАТА</a:t>
          </a:r>
          <a:endParaRPr lang="ru-RU" sz="1650" dirty="0"/>
        </a:p>
      </dgm:t>
    </dgm:pt>
    <dgm:pt modelId="{CE47EC37-CD6A-455F-8D75-D7E27584528D}" type="parTrans" cxnId="{AB71018B-6AB3-4040-8263-FF65B1173E5F}">
      <dgm:prSet/>
      <dgm:spPr/>
      <dgm:t>
        <a:bodyPr/>
        <a:lstStyle/>
        <a:p>
          <a:endParaRPr lang="ru-RU"/>
        </a:p>
      </dgm:t>
    </dgm:pt>
    <dgm:pt modelId="{91EBF6F7-9FBA-4776-A6A4-22E19728A1D6}" type="sibTrans" cxnId="{AB71018B-6AB3-4040-8263-FF65B1173E5F}">
      <dgm:prSet/>
      <dgm:spPr/>
      <dgm:t>
        <a:bodyPr/>
        <a:lstStyle/>
        <a:p>
          <a:endParaRPr lang="ru-RU"/>
        </a:p>
      </dgm:t>
    </dgm:pt>
    <dgm:pt modelId="{BADB007B-C25C-4FDD-93D8-5CD45F044C70}">
      <dgm:prSet phldrT="[Текст]"/>
      <dgm:spPr/>
      <dgm:t>
        <a:bodyPr/>
        <a:lstStyle/>
        <a:p>
          <a:endParaRPr lang="ru-RU" dirty="0"/>
        </a:p>
      </dgm:t>
    </dgm:pt>
    <dgm:pt modelId="{BE36806B-0BAF-4774-9651-8986A9577785}" type="parTrans" cxnId="{CA0FD2DF-9C8D-4282-ABB0-F3F8C96D1DAC}">
      <dgm:prSet/>
      <dgm:spPr/>
      <dgm:t>
        <a:bodyPr/>
        <a:lstStyle/>
        <a:p>
          <a:endParaRPr lang="ru-RU"/>
        </a:p>
      </dgm:t>
    </dgm:pt>
    <dgm:pt modelId="{3CE07800-348C-4086-95B0-76766435FC8D}" type="sibTrans" cxnId="{CA0FD2DF-9C8D-4282-ABB0-F3F8C96D1DAC}">
      <dgm:prSet/>
      <dgm:spPr/>
      <dgm:t>
        <a:bodyPr/>
        <a:lstStyle/>
        <a:p>
          <a:endParaRPr lang="ru-RU"/>
        </a:p>
      </dgm:t>
    </dgm:pt>
    <dgm:pt modelId="{DB031D64-5CC2-4F63-81E7-840F7A30AF4B}">
      <dgm:prSet phldrT="[Текст]" custT="1"/>
      <dgm:spPr/>
      <dgm:t>
        <a:bodyPr/>
        <a:lstStyle/>
        <a:p>
          <a:r>
            <a:rPr lang="ru-RU" sz="1650" dirty="0" smtClean="0"/>
            <a:t>ОТПУСК И БОЛЬНИЧНЫЙ "ЗА СВОЙ СЧЕТ"</a:t>
          </a:r>
          <a:endParaRPr lang="ru-RU" sz="1650" dirty="0"/>
        </a:p>
      </dgm:t>
    </dgm:pt>
    <dgm:pt modelId="{E71DABD5-478B-4DA7-B61B-A238A519B678}" type="parTrans" cxnId="{F42C40C4-05F0-4066-B0EB-8ABD9C6E5E42}">
      <dgm:prSet/>
      <dgm:spPr/>
      <dgm:t>
        <a:bodyPr/>
        <a:lstStyle/>
        <a:p>
          <a:endParaRPr lang="ru-RU"/>
        </a:p>
      </dgm:t>
    </dgm:pt>
    <dgm:pt modelId="{09624277-87F2-4177-8FDF-A9B4DE411AC0}" type="sibTrans" cxnId="{F42C40C4-05F0-4066-B0EB-8ABD9C6E5E42}">
      <dgm:prSet/>
      <dgm:spPr/>
      <dgm:t>
        <a:bodyPr/>
        <a:lstStyle/>
        <a:p>
          <a:endParaRPr lang="ru-RU"/>
        </a:p>
      </dgm:t>
    </dgm:pt>
    <dgm:pt modelId="{835C0CBD-A732-447C-8986-3EFA1FF4AAEA}">
      <dgm:prSet phldrT="[Текст]"/>
      <dgm:spPr/>
      <dgm:t>
        <a:bodyPr/>
        <a:lstStyle/>
        <a:p>
          <a:endParaRPr lang="ru-RU" dirty="0"/>
        </a:p>
      </dgm:t>
    </dgm:pt>
    <dgm:pt modelId="{65F5558A-B64F-4FE8-A395-DE384558BEA2}" type="parTrans" cxnId="{1BB21137-23AF-40DF-B8A4-A18567633DD2}">
      <dgm:prSet/>
      <dgm:spPr/>
      <dgm:t>
        <a:bodyPr/>
        <a:lstStyle/>
        <a:p>
          <a:endParaRPr lang="ru-RU"/>
        </a:p>
      </dgm:t>
    </dgm:pt>
    <dgm:pt modelId="{BF236016-0215-400C-A64B-C8BFAC8AFAE4}" type="sibTrans" cxnId="{1BB21137-23AF-40DF-B8A4-A18567633DD2}">
      <dgm:prSet/>
      <dgm:spPr/>
      <dgm:t>
        <a:bodyPr/>
        <a:lstStyle/>
        <a:p>
          <a:endParaRPr lang="ru-RU"/>
        </a:p>
      </dgm:t>
    </dgm:pt>
    <dgm:pt modelId="{4D7A655D-F538-4D70-B8B7-89C7342A4DC7}">
      <dgm:prSet phldrT="[Текст]" custT="1"/>
      <dgm:spPr/>
      <dgm:t>
        <a:bodyPr/>
        <a:lstStyle/>
        <a:p>
          <a:r>
            <a:rPr lang="ru-RU" sz="1650" dirty="0" smtClean="0"/>
            <a:t>УВОЛЬНЕНИЕ БЕЗ РАСЧЕТА И УВАЖИТЕЛЬНЫХ ПРИЧИН</a:t>
          </a:r>
          <a:endParaRPr lang="ru-RU" sz="1650" dirty="0"/>
        </a:p>
      </dgm:t>
    </dgm:pt>
    <dgm:pt modelId="{9529C21E-EA9E-4B98-A6E6-04E3ACB94439}" type="parTrans" cxnId="{1EB7BBD3-1D55-4049-86A1-59B7FD0BEDED}">
      <dgm:prSet/>
      <dgm:spPr/>
      <dgm:t>
        <a:bodyPr/>
        <a:lstStyle/>
        <a:p>
          <a:endParaRPr lang="ru-RU"/>
        </a:p>
      </dgm:t>
    </dgm:pt>
    <dgm:pt modelId="{9A738E4E-4CF3-42DD-B32C-A0C8E83B9941}" type="sibTrans" cxnId="{1EB7BBD3-1D55-4049-86A1-59B7FD0BEDED}">
      <dgm:prSet/>
      <dgm:spPr/>
      <dgm:t>
        <a:bodyPr/>
        <a:lstStyle/>
        <a:p>
          <a:endParaRPr lang="ru-RU"/>
        </a:p>
      </dgm:t>
    </dgm:pt>
    <dgm:pt modelId="{75B19669-9D2E-4E33-8D5B-3BA5649A24CB}" type="pres">
      <dgm:prSet presAssocID="{C8689BAC-3116-463C-9F00-3234DFF326E6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ru-RU"/>
        </a:p>
      </dgm:t>
    </dgm:pt>
    <dgm:pt modelId="{02D4EC93-58F6-4BFA-B234-3F12757239AB}" type="pres">
      <dgm:prSet presAssocID="{86FEA1F5-3775-44FD-BD32-C740C74CFC88}" presName="parenttextcomposite" presStyleCnt="0"/>
      <dgm:spPr/>
    </dgm:pt>
    <dgm:pt modelId="{8E697CB9-3433-485D-A792-4451AACCB64E}" type="pres">
      <dgm:prSet presAssocID="{86FEA1F5-3775-44FD-BD32-C740C74CFC88}" presName="parenttext" presStyleLbl="revTx" presStyleIdx="0" presStyleCnt="3" custFlipVert="1" custScaleY="2134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FD09E2-8BEE-47CB-97BF-A96A0815D4F7}" type="pres">
      <dgm:prSet presAssocID="{86FEA1F5-3775-44FD-BD32-C740C74CFC88}" presName="composite" presStyleCnt="0"/>
      <dgm:spPr/>
    </dgm:pt>
    <dgm:pt modelId="{87C5AB9C-D9DB-448E-B4DF-172615A8FA77}" type="pres">
      <dgm:prSet presAssocID="{86FEA1F5-3775-44FD-BD32-C740C74CFC88}" presName="chevron1" presStyleLbl="alignNode1" presStyleIdx="0" presStyleCnt="21" custLinFactNeighborX="-7146" custLinFactNeighborY="-50770"/>
      <dgm:spPr/>
    </dgm:pt>
    <dgm:pt modelId="{38406A29-95EF-4120-935C-B7F7A785B50F}" type="pres">
      <dgm:prSet presAssocID="{86FEA1F5-3775-44FD-BD32-C740C74CFC88}" presName="chevron2" presStyleLbl="alignNode1" presStyleIdx="1" presStyleCnt="21" custLinFactNeighborX="-2494" custLinFactNeighborY="-50770"/>
      <dgm:spPr/>
    </dgm:pt>
    <dgm:pt modelId="{6FA5E71A-CBD4-4DEE-8020-2F56CAA742D4}" type="pres">
      <dgm:prSet presAssocID="{86FEA1F5-3775-44FD-BD32-C740C74CFC88}" presName="chevron3" presStyleLbl="alignNode1" presStyleIdx="2" presStyleCnt="21" custLinFactNeighborX="2133" custLinFactNeighborY="-50771"/>
      <dgm:spPr/>
    </dgm:pt>
    <dgm:pt modelId="{E6B902A2-D51C-4FCB-A77E-1D779BA39C16}" type="pres">
      <dgm:prSet presAssocID="{86FEA1F5-3775-44FD-BD32-C740C74CFC88}" presName="chevron4" presStyleLbl="alignNode1" presStyleIdx="3" presStyleCnt="21" custLinFactNeighborX="-2987" custLinFactNeighborY="-50771"/>
      <dgm:spPr/>
    </dgm:pt>
    <dgm:pt modelId="{2504D04B-7679-4B87-851C-7DDDAAB04F0D}" type="pres">
      <dgm:prSet presAssocID="{86FEA1F5-3775-44FD-BD32-C740C74CFC88}" presName="chevron5" presStyleLbl="alignNode1" presStyleIdx="4" presStyleCnt="21" custLinFactNeighborX="-306" custLinFactNeighborY="-50771"/>
      <dgm:spPr/>
    </dgm:pt>
    <dgm:pt modelId="{7B10C91B-6AEB-4EB0-844C-8E1EB20D439B}" type="pres">
      <dgm:prSet presAssocID="{86FEA1F5-3775-44FD-BD32-C740C74CFC88}" presName="chevron6" presStyleLbl="alignNode1" presStyleIdx="5" presStyleCnt="21" custLinFactNeighborX="-5427" custLinFactNeighborY="-50771"/>
      <dgm:spPr/>
    </dgm:pt>
    <dgm:pt modelId="{48FB64EB-A795-4144-B52E-20B18A252394}" type="pres">
      <dgm:prSet presAssocID="{86FEA1F5-3775-44FD-BD32-C740C74CFC88}" presName="chevron7" presStyleLbl="alignNode1" presStyleIdx="6" presStyleCnt="21" custLinFactNeighborX="1996" custLinFactNeighborY="-50771"/>
      <dgm:spPr/>
    </dgm:pt>
    <dgm:pt modelId="{FCBE1BE4-6F86-49E6-BF10-AC66A1827B6B}" type="pres">
      <dgm:prSet presAssocID="{86FEA1F5-3775-44FD-BD32-C740C74CFC88}" presName="childtext" presStyleLbl="solidFgAcc1" presStyleIdx="0" presStyleCnt="3" custLinFactNeighborX="1056" custLinFactNeighborY="-63565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B63EE8-7111-43EE-8E94-9C3853696E84}" type="pres">
      <dgm:prSet presAssocID="{8BBF041F-95CB-4DBF-8689-AA51E0FEDAC7}" presName="sibTrans" presStyleCnt="0"/>
      <dgm:spPr/>
    </dgm:pt>
    <dgm:pt modelId="{F7F9875C-08E5-439F-9A49-C3A581ABFC19}" type="pres">
      <dgm:prSet presAssocID="{BADB007B-C25C-4FDD-93D8-5CD45F044C70}" presName="parenttextcomposite" presStyleCnt="0"/>
      <dgm:spPr/>
    </dgm:pt>
    <dgm:pt modelId="{269B0FDA-5BC6-4207-ABC9-F854E2F45D3F}" type="pres">
      <dgm:prSet presAssocID="{BADB007B-C25C-4FDD-93D8-5CD45F044C70}" presName="parenttext" presStyleLbl="revTx" presStyleIdx="1" presStyleCnt="3" custFlipVert="1" custScaleY="9929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09E8BB-4F7D-485C-9E2A-207A151D6936}" type="pres">
      <dgm:prSet presAssocID="{BADB007B-C25C-4FDD-93D8-5CD45F044C70}" presName="composite" presStyleCnt="0"/>
      <dgm:spPr/>
    </dgm:pt>
    <dgm:pt modelId="{271FADA7-F4E5-4C16-9660-048E8210E1D4}" type="pres">
      <dgm:prSet presAssocID="{BADB007B-C25C-4FDD-93D8-5CD45F044C70}" presName="chevron1" presStyleLbl="alignNode1" presStyleIdx="7" presStyleCnt="21" custLinFactNeighborX="-7146" custLinFactNeighborY="-19364"/>
      <dgm:spPr/>
    </dgm:pt>
    <dgm:pt modelId="{0706F42D-789D-42BE-862B-C3BF762B7004}" type="pres">
      <dgm:prSet presAssocID="{BADB007B-C25C-4FDD-93D8-5CD45F044C70}" presName="chevron2" presStyleLbl="alignNode1" presStyleIdx="8" presStyleCnt="21" custLinFactNeighborX="-4928" custLinFactNeighborY="-19364"/>
      <dgm:spPr/>
    </dgm:pt>
    <dgm:pt modelId="{CDC20616-546C-4E79-A20B-4E41219C37DC}" type="pres">
      <dgm:prSet presAssocID="{BADB007B-C25C-4FDD-93D8-5CD45F044C70}" presName="chevron3" presStyleLbl="alignNode1" presStyleIdx="9" presStyleCnt="21" custLinFactNeighborX="-5716" custLinFactNeighborY="-19364"/>
      <dgm:spPr/>
    </dgm:pt>
    <dgm:pt modelId="{F7405BE6-13B8-4AA0-B8E2-837765E369AC}" type="pres">
      <dgm:prSet presAssocID="{BADB007B-C25C-4FDD-93D8-5CD45F044C70}" presName="chevron4" presStyleLbl="alignNode1" presStyleIdx="10" presStyleCnt="21" custLinFactNeighborX="-2988" custLinFactNeighborY="-19364"/>
      <dgm:spPr/>
    </dgm:pt>
    <dgm:pt modelId="{D7DCE21B-DDD2-4705-B67B-3F30B01F6728}" type="pres">
      <dgm:prSet presAssocID="{BADB007B-C25C-4FDD-93D8-5CD45F044C70}" presName="chevron5" presStyleLbl="alignNode1" presStyleIdx="11" presStyleCnt="21" custLinFactNeighborX="-306" custLinFactNeighborY="-19364"/>
      <dgm:spPr/>
    </dgm:pt>
    <dgm:pt modelId="{51308876-1981-47CC-809D-78EE7741F8D1}" type="pres">
      <dgm:prSet presAssocID="{BADB007B-C25C-4FDD-93D8-5CD45F044C70}" presName="chevron6" presStyleLbl="alignNode1" presStyleIdx="12" presStyleCnt="21" custLinFactNeighborX="2423" custLinFactNeighborY="-19364"/>
      <dgm:spPr/>
    </dgm:pt>
    <dgm:pt modelId="{35816144-DEC9-4410-B0EC-9A4BCF5D8795}" type="pres">
      <dgm:prSet presAssocID="{BADB007B-C25C-4FDD-93D8-5CD45F044C70}" presName="chevron7" presStyleLbl="alignNode1" presStyleIdx="13" presStyleCnt="21" custLinFactNeighborX="-2746" custLinFactNeighborY="-20673"/>
      <dgm:spPr/>
    </dgm:pt>
    <dgm:pt modelId="{F6D7FF12-ED2C-47E1-92AB-2EC41A604234}" type="pres">
      <dgm:prSet presAssocID="{BADB007B-C25C-4FDD-93D8-5CD45F044C70}" presName="childtext" presStyleLbl="solidFgAcc1" presStyleIdx="1" presStyleCnt="3" custLinFactNeighborX="-1601" custLinFactNeighborY="-24307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312D0C-4E5F-4437-B288-1B73E32EBAA3}" type="pres">
      <dgm:prSet presAssocID="{3CE07800-348C-4086-95B0-76766435FC8D}" presName="sibTrans" presStyleCnt="0"/>
      <dgm:spPr/>
    </dgm:pt>
    <dgm:pt modelId="{7D033642-0094-4359-A393-426CC4E202A3}" type="pres">
      <dgm:prSet presAssocID="{835C0CBD-A732-447C-8986-3EFA1FF4AAEA}" presName="parenttextcomposite" presStyleCnt="0"/>
      <dgm:spPr/>
    </dgm:pt>
    <dgm:pt modelId="{496742E4-C392-4A48-BB2A-4C85B91F9FA7}" type="pres">
      <dgm:prSet presAssocID="{835C0CBD-A732-447C-8986-3EFA1FF4AAEA}" presName="parenttext" presStyleLbl="revTx" presStyleIdx="2" presStyleCnt="3" custScaleY="1133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5BB573-38F0-4CEF-B59C-226B531F8407}" type="pres">
      <dgm:prSet presAssocID="{835C0CBD-A732-447C-8986-3EFA1FF4AAEA}" presName="composite" presStyleCnt="0"/>
      <dgm:spPr/>
    </dgm:pt>
    <dgm:pt modelId="{AA4A246B-2207-4D12-8D24-A9EADB0F79AA}" type="pres">
      <dgm:prSet presAssocID="{835C0CBD-A732-447C-8986-3EFA1FF4AAEA}" presName="chevron1" presStyleLbl="alignNode1" presStyleIdx="14" presStyleCnt="21" custLinFactNeighborX="-3524" custLinFactNeighborY="21270"/>
      <dgm:spPr/>
    </dgm:pt>
    <dgm:pt modelId="{C32206A6-C556-44F0-A6CC-E921137E211B}" type="pres">
      <dgm:prSet presAssocID="{835C0CBD-A732-447C-8986-3EFA1FF4AAEA}" presName="chevron2" presStyleLbl="alignNode1" presStyleIdx="15" presStyleCnt="21" custLinFactNeighborX="-2454" custLinFactNeighborY="21270"/>
      <dgm:spPr/>
    </dgm:pt>
    <dgm:pt modelId="{5022F8B3-B9BF-46C1-A26A-F9C306C59B3D}" type="pres">
      <dgm:prSet presAssocID="{835C0CBD-A732-447C-8986-3EFA1FF4AAEA}" presName="chevron3" presStyleLbl="alignNode1" presStyleIdx="16" presStyleCnt="21" custLinFactNeighborX="-5716" custLinFactNeighborY="21270"/>
      <dgm:spPr/>
    </dgm:pt>
    <dgm:pt modelId="{41188F4F-436B-49E7-9266-4A2A355D3593}" type="pres">
      <dgm:prSet presAssocID="{835C0CBD-A732-447C-8986-3EFA1FF4AAEA}" presName="chevron4" presStyleLbl="alignNode1" presStyleIdx="17" presStyleCnt="21" custLinFactNeighborX="-2987" custLinFactNeighborY="21270"/>
      <dgm:spPr/>
    </dgm:pt>
    <dgm:pt modelId="{38E3DE94-CC33-4036-BC06-5872F22BE23F}" type="pres">
      <dgm:prSet presAssocID="{835C0CBD-A732-447C-8986-3EFA1FF4AAEA}" presName="chevron5" presStyleLbl="alignNode1" presStyleIdx="18" presStyleCnt="21" custLinFactNeighborX="-306" custLinFactNeighborY="21270"/>
      <dgm:spPr/>
    </dgm:pt>
    <dgm:pt modelId="{A2C50730-A1A9-4D2E-B609-BEB03DB90014}" type="pres">
      <dgm:prSet presAssocID="{835C0CBD-A732-447C-8986-3EFA1FF4AAEA}" presName="chevron6" presStyleLbl="alignNode1" presStyleIdx="19" presStyleCnt="21" custLinFactNeighborX="-5427" custLinFactNeighborY="21270"/>
      <dgm:spPr/>
    </dgm:pt>
    <dgm:pt modelId="{4263CDD0-92A2-4C1D-8BFB-2DC2CF7194A5}" type="pres">
      <dgm:prSet presAssocID="{835C0CBD-A732-447C-8986-3EFA1FF4AAEA}" presName="chevron7" presStyleLbl="alignNode1" presStyleIdx="20" presStyleCnt="21" custLinFactNeighborX="-2746" custLinFactNeighborY="21270"/>
      <dgm:spPr/>
    </dgm:pt>
    <dgm:pt modelId="{906D4A9B-01FF-4C2B-9614-F2DEF6D28F1B}" type="pres">
      <dgm:prSet presAssocID="{835C0CBD-A732-447C-8986-3EFA1FF4AAEA}" presName="childtext" presStyleLbl="solidFgAcc1" presStyleIdx="2" presStyleCnt="3" custLinFactNeighborX="-757" custLinFactNeighborY="26486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30CE380-3277-4FA8-A97D-F88DC51D10DE}" srcId="{C8689BAC-3116-463C-9F00-3234DFF326E6}" destId="{86FEA1F5-3775-44FD-BD32-C740C74CFC88}" srcOrd="0" destOrd="0" parTransId="{7B10B9FF-1429-4F2F-8EE2-2B1F6D0E8F25}" sibTransId="{8BBF041F-95CB-4DBF-8689-AA51E0FEDAC7}"/>
    <dgm:cxn modelId="{9687F1D9-51DD-4F2B-93B3-9F7E1E83E63F}" type="presOf" srcId="{51B30FBB-FBF1-4CE9-B4B2-1029547FB8AF}" destId="{FCBE1BE4-6F86-49E6-BF10-AC66A1827B6B}" srcOrd="0" destOrd="0" presId="urn:microsoft.com/office/officeart/2008/layout/VerticalAccentList"/>
    <dgm:cxn modelId="{AB71018B-6AB3-4040-8263-FF65B1173E5F}" srcId="{86FEA1F5-3775-44FD-BD32-C740C74CFC88}" destId="{51B30FBB-FBF1-4CE9-B4B2-1029547FB8AF}" srcOrd="0" destOrd="0" parTransId="{CE47EC37-CD6A-455F-8D75-D7E27584528D}" sibTransId="{91EBF6F7-9FBA-4776-A6A4-22E19728A1D6}"/>
    <dgm:cxn modelId="{CA0FD2DF-9C8D-4282-ABB0-F3F8C96D1DAC}" srcId="{C8689BAC-3116-463C-9F00-3234DFF326E6}" destId="{BADB007B-C25C-4FDD-93D8-5CD45F044C70}" srcOrd="1" destOrd="0" parTransId="{BE36806B-0BAF-4774-9651-8986A9577785}" sibTransId="{3CE07800-348C-4086-95B0-76766435FC8D}"/>
    <dgm:cxn modelId="{69C72082-032F-45C6-8C9B-32B6F2DB7A58}" type="presOf" srcId="{4D7A655D-F538-4D70-B8B7-89C7342A4DC7}" destId="{906D4A9B-01FF-4C2B-9614-F2DEF6D28F1B}" srcOrd="0" destOrd="0" presId="urn:microsoft.com/office/officeart/2008/layout/VerticalAccentList"/>
    <dgm:cxn modelId="{29396580-2976-44B9-A85B-66E16F828B53}" type="presOf" srcId="{835C0CBD-A732-447C-8986-3EFA1FF4AAEA}" destId="{496742E4-C392-4A48-BB2A-4C85B91F9FA7}" srcOrd="0" destOrd="0" presId="urn:microsoft.com/office/officeart/2008/layout/VerticalAccentList"/>
    <dgm:cxn modelId="{3F1BABE1-5BDD-42AF-AEF0-E5C7702DEA49}" type="presOf" srcId="{DB031D64-5CC2-4F63-81E7-840F7A30AF4B}" destId="{F6D7FF12-ED2C-47E1-92AB-2EC41A604234}" srcOrd="0" destOrd="0" presId="urn:microsoft.com/office/officeart/2008/layout/VerticalAccentList"/>
    <dgm:cxn modelId="{E1E94283-48BB-465D-8A74-8DF04D28C996}" type="presOf" srcId="{BADB007B-C25C-4FDD-93D8-5CD45F044C70}" destId="{269B0FDA-5BC6-4207-ABC9-F854E2F45D3F}" srcOrd="0" destOrd="0" presId="urn:microsoft.com/office/officeart/2008/layout/VerticalAccentList"/>
    <dgm:cxn modelId="{1BB21137-23AF-40DF-B8A4-A18567633DD2}" srcId="{C8689BAC-3116-463C-9F00-3234DFF326E6}" destId="{835C0CBD-A732-447C-8986-3EFA1FF4AAEA}" srcOrd="2" destOrd="0" parTransId="{65F5558A-B64F-4FE8-A395-DE384558BEA2}" sibTransId="{BF236016-0215-400C-A64B-C8BFAC8AFAE4}"/>
    <dgm:cxn modelId="{1EB7BBD3-1D55-4049-86A1-59B7FD0BEDED}" srcId="{835C0CBD-A732-447C-8986-3EFA1FF4AAEA}" destId="{4D7A655D-F538-4D70-B8B7-89C7342A4DC7}" srcOrd="0" destOrd="0" parTransId="{9529C21E-EA9E-4B98-A6E6-04E3ACB94439}" sibTransId="{9A738E4E-4CF3-42DD-B32C-A0C8E83B9941}"/>
    <dgm:cxn modelId="{F42C40C4-05F0-4066-B0EB-8ABD9C6E5E42}" srcId="{BADB007B-C25C-4FDD-93D8-5CD45F044C70}" destId="{DB031D64-5CC2-4F63-81E7-840F7A30AF4B}" srcOrd="0" destOrd="0" parTransId="{E71DABD5-478B-4DA7-B61B-A238A519B678}" sibTransId="{09624277-87F2-4177-8FDF-A9B4DE411AC0}"/>
    <dgm:cxn modelId="{5748A0D8-1B14-4CF0-84BF-C73ED4FC9FEB}" type="presOf" srcId="{86FEA1F5-3775-44FD-BD32-C740C74CFC88}" destId="{8E697CB9-3433-485D-A792-4451AACCB64E}" srcOrd="0" destOrd="0" presId="urn:microsoft.com/office/officeart/2008/layout/VerticalAccentList"/>
    <dgm:cxn modelId="{4C0D5F08-75F4-4BA0-9F92-7089BFC34CAA}" type="presOf" srcId="{C8689BAC-3116-463C-9F00-3234DFF326E6}" destId="{75B19669-9D2E-4E33-8D5B-3BA5649A24CB}" srcOrd="0" destOrd="0" presId="urn:microsoft.com/office/officeart/2008/layout/VerticalAccentList"/>
    <dgm:cxn modelId="{BEBDF295-73E7-4A1E-BD84-ACEF667FF65E}" type="presParOf" srcId="{75B19669-9D2E-4E33-8D5B-3BA5649A24CB}" destId="{02D4EC93-58F6-4BFA-B234-3F12757239AB}" srcOrd="0" destOrd="0" presId="urn:microsoft.com/office/officeart/2008/layout/VerticalAccentList"/>
    <dgm:cxn modelId="{86F6D95A-1BA6-420B-B6A6-834895E385BF}" type="presParOf" srcId="{02D4EC93-58F6-4BFA-B234-3F12757239AB}" destId="{8E697CB9-3433-485D-A792-4451AACCB64E}" srcOrd="0" destOrd="0" presId="urn:microsoft.com/office/officeart/2008/layout/VerticalAccentList"/>
    <dgm:cxn modelId="{C2258D93-CFE7-4311-A527-BDE14F605F24}" type="presParOf" srcId="{75B19669-9D2E-4E33-8D5B-3BA5649A24CB}" destId="{E3FD09E2-8BEE-47CB-97BF-A96A0815D4F7}" srcOrd="1" destOrd="0" presId="urn:microsoft.com/office/officeart/2008/layout/VerticalAccentList"/>
    <dgm:cxn modelId="{3E986D12-2F0C-49C8-B644-93F9D9B9A5A0}" type="presParOf" srcId="{E3FD09E2-8BEE-47CB-97BF-A96A0815D4F7}" destId="{87C5AB9C-D9DB-448E-B4DF-172615A8FA77}" srcOrd="0" destOrd="0" presId="urn:microsoft.com/office/officeart/2008/layout/VerticalAccentList"/>
    <dgm:cxn modelId="{B84DC950-E78A-4ACE-9391-3D479DF06DBF}" type="presParOf" srcId="{E3FD09E2-8BEE-47CB-97BF-A96A0815D4F7}" destId="{38406A29-95EF-4120-935C-B7F7A785B50F}" srcOrd="1" destOrd="0" presId="urn:microsoft.com/office/officeart/2008/layout/VerticalAccentList"/>
    <dgm:cxn modelId="{D8B2100D-A439-446D-94FE-B04A51A92F6A}" type="presParOf" srcId="{E3FD09E2-8BEE-47CB-97BF-A96A0815D4F7}" destId="{6FA5E71A-CBD4-4DEE-8020-2F56CAA742D4}" srcOrd="2" destOrd="0" presId="urn:microsoft.com/office/officeart/2008/layout/VerticalAccentList"/>
    <dgm:cxn modelId="{6345A420-D63B-41F0-8443-F804D8522782}" type="presParOf" srcId="{E3FD09E2-8BEE-47CB-97BF-A96A0815D4F7}" destId="{E6B902A2-D51C-4FCB-A77E-1D779BA39C16}" srcOrd="3" destOrd="0" presId="urn:microsoft.com/office/officeart/2008/layout/VerticalAccentList"/>
    <dgm:cxn modelId="{7F943DDD-FEDE-41E5-AA63-714FB2F45F44}" type="presParOf" srcId="{E3FD09E2-8BEE-47CB-97BF-A96A0815D4F7}" destId="{2504D04B-7679-4B87-851C-7DDDAAB04F0D}" srcOrd="4" destOrd="0" presId="urn:microsoft.com/office/officeart/2008/layout/VerticalAccentList"/>
    <dgm:cxn modelId="{71B57420-8DC0-4F13-8572-908914D3E563}" type="presParOf" srcId="{E3FD09E2-8BEE-47CB-97BF-A96A0815D4F7}" destId="{7B10C91B-6AEB-4EB0-844C-8E1EB20D439B}" srcOrd="5" destOrd="0" presId="urn:microsoft.com/office/officeart/2008/layout/VerticalAccentList"/>
    <dgm:cxn modelId="{240BEF66-9A2D-4D44-9754-F4F65D9A169C}" type="presParOf" srcId="{E3FD09E2-8BEE-47CB-97BF-A96A0815D4F7}" destId="{48FB64EB-A795-4144-B52E-20B18A252394}" srcOrd="6" destOrd="0" presId="urn:microsoft.com/office/officeart/2008/layout/VerticalAccentList"/>
    <dgm:cxn modelId="{55ABD3F6-C5D4-4793-9BAE-5096081AC7AA}" type="presParOf" srcId="{E3FD09E2-8BEE-47CB-97BF-A96A0815D4F7}" destId="{FCBE1BE4-6F86-49E6-BF10-AC66A1827B6B}" srcOrd="7" destOrd="0" presId="urn:microsoft.com/office/officeart/2008/layout/VerticalAccentList"/>
    <dgm:cxn modelId="{79438479-7366-4483-8B09-83E15A654D2E}" type="presParOf" srcId="{75B19669-9D2E-4E33-8D5B-3BA5649A24CB}" destId="{04B63EE8-7111-43EE-8E94-9C3853696E84}" srcOrd="2" destOrd="0" presId="urn:microsoft.com/office/officeart/2008/layout/VerticalAccentList"/>
    <dgm:cxn modelId="{357CBC4D-EE18-4121-9FB0-332FD3AB17B2}" type="presParOf" srcId="{75B19669-9D2E-4E33-8D5B-3BA5649A24CB}" destId="{F7F9875C-08E5-439F-9A49-C3A581ABFC19}" srcOrd="3" destOrd="0" presId="urn:microsoft.com/office/officeart/2008/layout/VerticalAccentList"/>
    <dgm:cxn modelId="{8D0FB424-0E0A-4551-81C6-B6206D0CC75A}" type="presParOf" srcId="{F7F9875C-08E5-439F-9A49-C3A581ABFC19}" destId="{269B0FDA-5BC6-4207-ABC9-F854E2F45D3F}" srcOrd="0" destOrd="0" presId="urn:microsoft.com/office/officeart/2008/layout/VerticalAccentList"/>
    <dgm:cxn modelId="{14C12911-6D46-4BC8-8459-1A598607B155}" type="presParOf" srcId="{75B19669-9D2E-4E33-8D5B-3BA5649A24CB}" destId="{8D09E8BB-4F7D-485C-9E2A-207A151D6936}" srcOrd="4" destOrd="0" presId="urn:microsoft.com/office/officeart/2008/layout/VerticalAccentList"/>
    <dgm:cxn modelId="{787CF8D3-D78F-428D-B897-E5D84F79198D}" type="presParOf" srcId="{8D09E8BB-4F7D-485C-9E2A-207A151D6936}" destId="{271FADA7-F4E5-4C16-9660-048E8210E1D4}" srcOrd="0" destOrd="0" presId="urn:microsoft.com/office/officeart/2008/layout/VerticalAccentList"/>
    <dgm:cxn modelId="{8A5BEA44-9CD4-4185-AD6F-22D4B14BA3F1}" type="presParOf" srcId="{8D09E8BB-4F7D-485C-9E2A-207A151D6936}" destId="{0706F42D-789D-42BE-862B-C3BF762B7004}" srcOrd="1" destOrd="0" presId="urn:microsoft.com/office/officeart/2008/layout/VerticalAccentList"/>
    <dgm:cxn modelId="{BF7D051D-B36E-4864-83FC-4279DDE63C50}" type="presParOf" srcId="{8D09E8BB-4F7D-485C-9E2A-207A151D6936}" destId="{CDC20616-546C-4E79-A20B-4E41219C37DC}" srcOrd="2" destOrd="0" presId="urn:microsoft.com/office/officeart/2008/layout/VerticalAccentList"/>
    <dgm:cxn modelId="{963EDAA0-30BD-4014-AB7C-0650AA4BDF91}" type="presParOf" srcId="{8D09E8BB-4F7D-485C-9E2A-207A151D6936}" destId="{F7405BE6-13B8-4AA0-B8E2-837765E369AC}" srcOrd="3" destOrd="0" presId="urn:microsoft.com/office/officeart/2008/layout/VerticalAccentList"/>
    <dgm:cxn modelId="{17662B68-75FA-4ED1-98D7-C31F3CACFDF7}" type="presParOf" srcId="{8D09E8BB-4F7D-485C-9E2A-207A151D6936}" destId="{D7DCE21B-DDD2-4705-B67B-3F30B01F6728}" srcOrd="4" destOrd="0" presId="urn:microsoft.com/office/officeart/2008/layout/VerticalAccentList"/>
    <dgm:cxn modelId="{01BCA567-D970-4222-BEEF-CFE0F4658759}" type="presParOf" srcId="{8D09E8BB-4F7D-485C-9E2A-207A151D6936}" destId="{51308876-1981-47CC-809D-78EE7741F8D1}" srcOrd="5" destOrd="0" presId="urn:microsoft.com/office/officeart/2008/layout/VerticalAccentList"/>
    <dgm:cxn modelId="{CEAF4DB1-A340-46D5-BB75-52B86CE7F887}" type="presParOf" srcId="{8D09E8BB-4F7D-485C-9E2A-207A151D6936}" destId="{35816144-DEC9-4410-B0EC-9A4BCF5D8795}" srcOrd="6" destOrd="0" presId="urn:microsoft.com/office/officeart/2008/layout/VerticalAccentList"/>
    <dgm:cxn modelId="{726798BF-49C9-44F9-9D82-BDEBFD34688D}" type="presParOf" srcId="{8D09E8BB-4F7D-485C-9E2A-207A151D6936}" destId="{F6D7FF12-ED2C-47E1-92AB-2EC41A604234}" srcOrd="7" destOrd="0" presId="urn:microsoft.com/office/officeart/2008/layout/VerticalAccentList"/>
    <dgm:cxn modelId="{E7A915D6-707B-4093-98B3-0D7B362700D2}" type="presParOf" srcId="{75B19669-9D2E-4E33-8D5B-3BA5649A24CB}" destId="{26312D0C-4E5F-4437-B288-1B73E32EBAA3}" srcOrd="5" destOrd="0" presId="urn:microsoft.com/office/officeart/2008/layout/VerticalAccentList"/>
    <dgm:cxn modelId="{C9050E6C-291E-4635-A89C-49972AC99659}" type="presParOf" srcId="{75B19669-9D2E-4E33-8D5B-3BA5649A24CB}" destId="{7D033642-0094-4359-A393-426CC4E202A3}" srcOrd="6" destOrd="0" presId="urn:microsoft.com/office/officeart/2008/layout/VerticalAccentList"/>
    <dgm:cxn modelId="{9EFB5789-4F91-43D0-A18D-3DC4CEC0F075}" type="presParOf" srcId="{7D033642-0094-4359-A393-426CC4E202A3}" destId="{496742E4-C392-4A48-BB2A-4C85B91F9FA7}" srcOrd="0" destOrd="0" presId="urn:microsoft.com/office/officeart/2008/layout/VerticalAccentList"/>
    <dgm:cxn modelId="{96CA2207-3EB4-453E-9FBE-BCEBB0E52E37}" type="presParOf" srcId="{75B19669-9D2E-4E33-8D5B-3BA5649A24CB}" destId="{505BB573-38F0-4CEF-B59C-226B531F8407}" srcOrd="7" destOrd="0" presId="urn:microsoft.com/office/officeart/2008/layout/VerticalAccentList"/>
    <dgm:cxn modelId="{B58CEA3F-89DF-40FB-BE07-DDF64113DD6E}" type="presParOf" srcId="{505BB573-38F0-4CEF-B59C-226B531F8407}" destId="{AA4A246B-2207-4D12-8D24-A9EADB0F79AA}" srcOrd="0" destOrd="0" presId="urn:microsoft.com/office/officeart/2008/layout/VerticalAccentList"/>
    <dgm:cxn modelId="{7B1A66EF-B6FB-4F35-B946-C9513D9DAFDB}" type="presParOf" srcId="{505BB573-38F0-4CEF-B59C-226B531F8407}" destId="{C32206A6-C556-44F0-A6CC-E921137E211B}" srcOrd="1" destOrd="0" presId="urn:microsoft.com/office/officeart/2008/layout/VerticalAccentList"/>
    <dgm:cxn modelId="{D0DBB247-9896-4D87-BBEE-8E7FA3976C87}" type="presParOf" srcId="{505BB573-38F0-4CEF-B59C-226B531F8407}" destId="{5022F8B3-B9BF-46C1-A26A-F9C306C59B3D}" srcOrd="2" destOrd="0" presId="urn:microsoft.com/office/officeart/2008/layout/VerticalAccentList"/>
    <dgm:cxn modelId="{88D693C5-96CD-4979-8F3D-23C2BE914124}" type="presParOf" srcId="{505BB573-38F0-4CEF-B59C-226B531F8407}" destId="{41188F4F-436B-49E7-9266-4A2A355D3593}" srcOrd="3" destOrd="0" presId="urn:microsoft.com/office/officeart/2008/layout/VerticalAccentList"/>
    <dgm:cxn modelId="{6A4A58F7-F41F-4B58-A183-0C26769E0D3C}" type="presParOf" srcId="{505BB573-38F0-4CEF-B59C-226B531F8407}" destId="{38E3DE94-CC33-4036-BC06-5872F22BE23F}" srcOrd="4" destOrd="0" presId="urn:microsoft.com/office/officeart/2008/layout/VerticalAccentList"/>
    <dgm:cxn modelId="{394CCDDE-8AB6-4B3F-950A-D594A7A082AE}" type="presParOf" srcId="{505BB573-38F0-4CEF-B59C-226B531F8407}" destId="{A2C50730-A1A9-4D2E-B609-BEB03DB90014}" srcOrd="5" destOrd="0" presId="urn:microsoft.com/office/officeart/2008/layout/VerticalAccentList"/>
    <dgm:cxn modelId="{847947B2-3A2C-4730-BB9F-3BEF53034867}" type="presParOf" srcId="{505BB573-38F0-4CEF-B59C-226B531F8407}" destId="{4263CDD0-92A2-4C1D-8BFB-2DC2CF7194A5}" srcOrd="6" destOrd="0" presId="urn:microsoft.com/office/officeart/2008/layout/VerticalAccentList"/>
    <dgm:cxn modelId="{D84CD2E6-A168-4BAE-B1AC-BDE0E3B506AA}" type="presParOf" srcId="{505BB573-38F0-4CEF-B59C-226B531F8407}" destId="{906D4A9B-01FF-4C2B-9614-F2DEF6D28F1B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689BAC-3116-463C-9F00-3234DFF326E6}" type="doc">
      <dgm:prSet loTypeId="urn:microsoft.com/office/officeart/2008/layout/VerticalAccent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86FEA1F5-3775-44FD-BD32-C740C74CFC88}">
      <dgm:prSet phldrT="[Текст]"/>
      <dgm:spPr/>
      <dgm:t>
        <a:bodyPr/>
        <a:lstStyle/>
        <a:p>
          <a:endParaRPr lang="ru-RU" dirty="0"/>
        </a:p>
      </dgm:t>
    </dgm:pt>
    <dgm:pt modelId="{7B10B9FF-1429-4F2F-8EE2-2B1F6D0E8F25}" type="parTrans" cxnId="{930CE380-3277-4FA8-A97D-F88DC51D10DE}">
      <dgm:prSet/>
      <dgm:spPr/>
      <dgm:t>
        <a:bodyPr/>
        <a:lstStyle/>
        <a:p>
          <a:endParaRPr lang="ru-RU"/>
        </a:p>
      </dgm:t>
    </dgm:pt>
    <dgm:pt modelId="{8BBF041F-95CB-4DBF-8689-AA51E0FEDAC7}" type="sibTrans" cxnId="{930CE380-3277-4FA8-A97D-F88DC51D10DE}">
      <dgm:prSet/>
      <dgm:spPr/>
      <dgm:t>
        <a:bodyPr/>
        <a:lstStyle/>
        <a:p>
          <a:endParaRPr lang="ru-RU"/>
        </a:p>
      </dgm:t>
    </dgm:pt>
    <dgm:pt modelId="{51B30FBB-FBF1-4CE9-B4B2-1029547FB8AF}">
      <dgm:prSet phldrT="[Текст]" custT="1"/>
      <dgm:spPr/>
      <dgm:t>
        <a:bodyPr/>
        <a:lstStyle/>
        <a:p>
          <a:r>
            <a:rPr lang="ru-RU" sz="1650" dirty="0" smtClean="0"/>
            <a:t>ОТКАЗ В ПОЛУЧЕНИИ КРЕДИТА, ВИЗЫ, НАЛОГОВОГО ВЫЧЕТА </a:t>
          </a:r>
          <a:endParaRPr lang="ru-RU" sz="1650" dirty="0"/>
        </a:p>
      </dgm:t>
    </dgm:pt>
    <dgm:pt modelId="{CE47EC37-CD6A-455F-8D75-D7E27584528D}" type="parTrans" cxnId="{AB71018B-6AB3-4040-8263-FF65B1173E5F}">
      <dgm:prSet/>
      <dgm:spPr/>
      <dgm:t>
        <a:bodyPr/>
        <a:lstStyle/>
        <a:p>
          <a:endParaRPr lang="ru-RU"/>
        </a:p>
      </dgm:t>
    </dgm:pt>
    <dgm:pt modelId="{91EBF6F7-9FBA-4776-A6A4-22E19728A1D6}" type="sibTrans" cxnId="{AB71018B-6AB3-4040-8263-FF65B1173E5F}">
      <dgm:prSet/>
      <dgm:spPr/>
      <dgm:t>
        <a:bodyPr/>
        <a:lstStyle/>
        <a:p>
          <a:endParaRPr lang="ru-RU"/>
        </a:p>
      </dgm:t>
    </dgm:pt>
    <dgm:pt modelId="{BADB007B-C25C-4FDD-93D8-5CD45F044C70}">
      <dgm:prSet phldrT="[Текст]"/>
      <dgm:spPr/>
      <dgm:t>
        <a:bodyPr/>
        <a:lstStyle/>
        <a:p>
          <a:endParaRPr lang="ru-RU" dirty="0"/>
        </a:p>
      </dgm:t>
    </dgm:pt>
    <dgm:pt modelId="{BE36806B-0BAF-4774-9651-8986A9577785}" type="parTrans" cxnId="{CA0FD2DF-9C8D-4282-ABB0-F3F8C96D1DAC}">
      <dgm:prSet/>
      <dgm:spPr/>
      <dgm:t>
        <a:bodyPr/>
        <a:lstStyle/>
        <a:p>
          <a:endParaRPr lang="ru-RU"/>
        </a:p>
      </dgm:t>
    </dgm:pt>
    <dgm:pt modelId="{3CE07800-348C-4086-95B0-76766435FC8D}" type="sibTrans" cxnId="{CA0FD2DF-9C8D-4282-ABB0-F3F8C96D1DAC}">
      <dgm:prSet/>
      <dgm:spPr/>
      <dgm:t>
        <a:bodyPr/>
        <a:lstStyle/>
        <a:p>
          <a:endParaRPr lang="ru-RU"/>
        </a:p>
      </dgm:t>
    </dgm:pt>
    <dgm:pt modelId="{DB031D64-5CC2-4F63-81E7-840F7A30AF4B}">
      <dgm:prSet phldrT="[Текст]" custT="1"/>
      <dgm:spPr/>
      <dgm:t>
        <a:bodyPr/>
        <a:lstStyle/>
        <a:p>
          <a:r>
            <a:rPr lang="ru-RU" sz="1650" dirty="0" smtClean="0"/>
            <a:t>МИНИМАЛЬНАЯ СОЦИАЛЬНАЯ ПЕНСИЯ</a:t>
          </a:r>
          <a:endParaRPr lang="ru-RU" sz="1650" dirty="0"/>
        </a:p>
      </dgm:t>
    </dgm:pt>
    <dgm:pt modelId="{E71DABD5-478B-4DA7-B61B-A238A519B678}" type="parTrans" cxnId="{F42C40C4-05F0-4066-B0EB-8ABD9C6E5E42}">
      <dgm:prSet/>
      <dgm:spPr/>
      <dgm:t>
        <a:bodyPr/>
        <a:lstStyle/>
        <a:p>
          <a:endParaRPr lang="ru-RU"/>
        </a:p>
      </dgm:t>
    </dgm:pt>
    <dgm:pt modelId="{09624277-87F2-4177-8FDF-A9B4DE411AC0}" type="sibTrans" cxnId="{F42C40C4-05F0-4066-B0EB-8ABD9C6E5E42}">
      <dgm:prSet/>
      <dgm:spPr/>
      <dgm:t>
        <a:bodyPr/>
        <a:lstStyle/>
        <a:p>
          <a:endParaRPr lang="ru-RU"/>
        </a:p>
      </dgm:t>
    </dgm:pt>
    <dgm:pt modelId="{835C0CBD-A732-447C-8986-3EFA1FF4AAEA}">
      <dgm:prSet phldrT="[Текст]"/>
      <dgm:spPr/>
      <dgm:t>
        <a:bodyPr/>
        <a:lstStyle/>
        <a:p>
          <a:endParaRPr lang="ru-RU" dirty="0"/>
        </a:p>
      </dgm:t>
    </dgm:pt>
    <dgm:pt modelId="{65F5558A-B64F-4FE8-A395-DE384558BEA2}" type="parTrans" cxnId="{1BB21137-23AF-40DF-B8A4-A18567633DD2}">
      <dgm:prSet/>
      <dgm:spPr/>
      <dgm:t>
        <a:bodyPr/>
        <a:lstStyle/>
        <a:p>
          <a:endParaRPr lang="ru-RU"/>
        </a:p>
      </dgm:t>
    </dgm:pt>
    <dgm:pt modelId="{BF236016-0215-400C-A64B-C8BFAC8AFAE4}" type="sibTrans" cxnId="{1BB21137-23AF-40DF-B8A4-A18567633DD2}">
      <dgm:prSet/>
      <dgm:spPr/>
      <dgm:t>
        <a:bodyPr/>
        <a:lstStyle/>
        <a:p>
          <a:endParaRPr lang="ru-RU"/>
        </a:p>
      </dgm:t>
    </dgm:pt>
    <dgm:pt modelId="{4D7A655D-F538-4D70-B8B7-89C7342A4DC7}">
      <dgm:prSet phldrT="[Текст]" custT="1"/>
      <dgm:spPr/>
      <dgm:t>
        <a:bodyPr/>
        <a:lstStyle/>
        <a:p>
          <a:r>
            <a:rPr lang="ru-RU" sz="1650" spc="-30" baseline="0" dirty="0" smtClean="0"/>
            <a:t>НЕЗАЩИЩЕННОСТЬ РАБОТНИКА ПРИ</a:t>
          </a:r>
          <a:r>
            <a:rPr lang="en-US" sz="1650" spc="-30" baseline="0" dirty="0" smtClean="0"/>
            <a:t> </a:t>
          </a:r>
          <a:r>
            <a:rPr lang="ru-RU" sz="1650" spc="-30" baseline="0" dirty="0" smtClean="0"/>
            <a:t>НЕСЧАСТНОМ СЛУЧАЕ НА</a:t>
          </a:r>
          <a:r>
            <a:rPr lang="en-US" sz="1650" spc="-30" baseline="0" dirty="0" smtClean="0"/>
            <a:t> </a:t>
          </a:r>
          <a:r>
            <a:rPr lang="ru-RU" sz="1650" spc="-30" baseline="0" dirty="0" smtClean="0"/>
            <a:t>ПРОИЗВОДСТВЕ</a:t>
          </a:r>
          <a:endParaRPr lang="ru-RU" sz="1650" spc="-30" baseline="0" dirty="0"/>
        </a:p>
      </dgm:t>
    </dgm:pt>
    <dgm:pt modelId="{9529C21E-EA9E-4B98-A6E6-04E3ACB94439}" type="parTrans" cxnId="{1EB7BBD3-1D55-4049-86A1-59B7FD0BEDED}">
      <dgm:prSet/>
      <dgm:spPr/>
      <dgm:t>
        <a:bodyPr/>
        <a:lstStyle/>
        <a:p>
          <a:endParaRPr lang="ru-RU"/>
        </a:p>
      </dgm:t>
    </dgm:pt>
    <dgm:pt modelId="{9A738E4E-4CF3-42DD-B32C-A0C8E83B9941}" type="sibTrans" cxnId="{1EB7BBD3-1D55-4049-86A1-59B7FD0BEDED}">
      <dgm:prSet/>
      <dgm:spPr/>
      <dgm:t>
        <a:bodyPr/>
        <a:lstStyle/>
        <a:p>
          <a:endParaRPr lang="ru-RU"/>
        </a:p>
      </dgm:t>
    </dgm:pt>
    <dgm:pt modelId="{75B19669-9D2E-4E33-8D5B-3BA5649A24CB}" type="pres">
      <dgm:prSet presAssocID="{C8689BAC-3116-463C-9F00-3234DFF326E6}" presName="Name0" presStyleCnt="0">
        <dgm:presLayoutVars>
          <dgm:chMax/>
          <dgm:chPref/>
          <dgm:dir val="rev"/>
        </dgm:presLayoutVars>
      </dgm:prSet>
      <dgm:spPr/>
      <dgm:t>
        <a:bodyPr/>
        <a:lstStyle/>
        <a:p>
          <a:endParaRPr lang="ru-RU"/>
        </a:p>
      </dgm:t>
    </dgm:pt>
    <dgm:pt modelId="{02D4EC93-58F6-4BFA-B234-3F12757239AB}" type="pres">
      <dgm:prSet presAssocID="{86FEA1F5-3775-44FD-BD32-C740C74CFC88}" presName="parenttextcomposite" presStyleCnt="0"/>
      <dgm:spPr/>
    </dgm:pt>
    <dgm:pt modelId="{8E697CB9-3433-485D-A792-4451AACCB64E}" type="pres">
      <dgm:prSet presAssocID="{86FEA1F5-3775-44FD-BD32-C740C74CFC88}" presName="parenttext" presStyleLbl="revTx" presStyleIdx="0" presStyleCnt="3" custFlipVert="1" custScaleY="2134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FD09E2-8BEE-47CB-97BF-A96A0815D4F7}" type="pres">
      <dgm:prSet presAssocID="{86FEA1F5-3775-44FD-BD32-C740C74CFC88}" presName="composite" presStyleCnt="0"/>
      <dgm:spPr/>
    </dgm:pt>
    <dgm:pt modelId="{87C5AB9C-D9DB-448E-B4DF-172615A8FA77}" type="pres">
      <dgm:prSet presAssocID="{86FEA1F5-3775-44FD-BD32-C740C74CFC88}" presName="chevron1" presStyleLbl="alignNode1" presStyleIdx="0" presStyleCnt="21" custLinFactNeighborX="4476" custLinFactNeighborY="-48650"/>
      <dgm:spPr/>
    </dgm:pt>
    <dgm:pt modelId="{38406A29-95EF-4120-935C-B7F7A785B50F}" type="pres">
      <dgm:prSet presAssocID="{86FEA1F5-3775-44FD-BD32-C740C74CFC88}" presName="chevron2" presStyleLbl="alignNode1" presStyleIdx="1" presStyleCnt="21" custLinFactNeighborX="7555" custLinFactNeighborY="-48262"/>
      <dgm:spPr/>
    </dgm:pt>
    <dgm:pt modelId="{6FA5E71A-CBD4-4DEE-8020-2F56CAA742D4}" type="pres">
      <dgm:prSet presAssocID="{86FEA1F5-3775-44FD-BD32-C740C74CFC88}" presName="chevron3" presStyleLbl="alignNode1" presStyleIdx="2" presStyleCnt="21" custLinFactNeighborX="5593" custLinFactNeighborY="-48650"/>
      <dgm:spPr/>
    </dgm:pt>
    <dgm:pt modelId="{E6B902A2-D51C-4FCB-A77E-1D779BA39C16}" type="pres">
      <dgm:prSet presAssocID="{86FEA1F5-3775-44FD-BD32-C740C74CFC88}" presName="chevron4" presStyleLbl="alignNode1" presStyleIdx="3" presStyleCnt="21" custLinFactNeighborX="11987" custLinFactNeighborY="-48650"/>
      <dgm:spPr/>
    </dgm:pt>
    <dgm:pt modelId="{2504D04B-7679-4B87-851C-7DDDAAB04F0D}" type="pres">
      <dgm:prSet presAssocID="{86FEA1F5-3775-44FD-BD32-C740C74CFC88}" presName="chevron5" presStyleLbl="alignNode1" presStyleIdx="4" presStyleCnt="21" custLinFactNeighborX="10025" custLinFactNeighborY="-48650"/>
      <dgm:spPr/>
    </dgm:pt>
    <dgm:pt modelId="{7B10C91B-6AEB-4EB0-844C-8E1EB20D439B}" type="pres">
      <dgm:prSet presAssocID="{86FEA1F5-3775-44FD-BD32-C740C74CFC88}" presName="chevron6" presStyleLbl="alignNode1" presStyleIdx="5" presStyleCnt="21" custLinFactNeighborX="8111" custLinFactNeighborY="-48650"/>
      <dgm:spPr/>
    </dgm:pt>
    <dgm:pt modelId="{48FB64EB-A795-4144-B52E-20B18A252394}" type="pres">
      <dgm:prSet presAssocID="{86FEA1F5-3775-44FD-BD32-C740C74CFC88}" presName="chevron7" presStyleLbl="alignNode1" presStyleIdx="6" presStyleCnt="21" custLinFactNeighborX="11537" custLinFactNeighborY="-48650"/>
      <dgm:spPr/>
    </dgm:pt>
    <dgm:pt modelId="{FCBE1BE4-6F86-49E6-BF10-AC66A1827B6B}" type="pres">
      <dgm:prSet presAssocID="{86FEA1F5-3775-44FD-BD32-C740C74CFC88}" presName="childtext" presStyleLbl="solidFgAcc1" presStyleIdx="0" presStyleCnt="3" custLinFactNeighborX="-304" custLinFactNeighborY="-65239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B63EE8-7111-43EE-8E94-9C3853696E84}" type="pres">
      <dgm:prSet presAssocID="{8BBF041F-95CB-4DBF-8689-AA51E0FEDAC7}" presName="sibTrans" presStyleCnt="0"/>
      <dgm:spPr/>
    </dgm:pt>
    <dgm:pt modelId="{F7F9875C-08E5-439F-9A49-C3A581ABFC19}" type="pres">
      <dgm:prSet presAssocID="{BADB007B-C25C-4FDD-93D8-5CD45F044C70}" presName="parenttextcomposite" presStyleCnt="0"/>
      <dgm:spPr/>
    </dgm:pt>
    <dgm:pt modelId="{269B0FDA-5BC6-4207-ABC9-F854E2F45D3F}" type="pres">
      <dgm:prSet presAssocID="{BADB007B-C25C-4FDD-93D8-5CD45F044C70}" presName="parenttext" presStyleLbl="revTx" presStyleIdx="1" presStyleCnt="3" custFlipVert="1" custScaleY="9929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09E8BB-4F7D-485C-9E2A-207A151D6936}" type="pres">
      <dgm:prSet presAssocID="{BADB007B-C25C-4FDD-93D8-5CD45F044C70}" presName="composite" presStyleCnt="0"/>
      <dgm:spPr/>
    </dgm:pt>
    <dgm:pt modelId="{271FADA7-F4E5-4C16-9660-048E8210E1D4}" type="pres">
      <dgm:prSet presAssocID="{BADB007B-C25C-4FDD-93D8-5CD45F044C70}" presName="chevron1" presStyleLbl="alignNode1" presStyleIdx="7" presStyleCnt="21" custLinFactNeighborX="4476" custLinFactNeighborY="-7265"/>
      <dgm:spPr/>
    </dgm:pt>
    <dgm:pt modelId="{0706F42D-789D-42BE-862B-C3BF762B7004}" type="pres">
      <dgm:prSet presAssocID="{BADB007B-C25C-4FDD-93D8-5CD45F044C70}" presName="chevron2" presStyleLbl="alignNode1" presStyleIdx="8" presStyleCnt="21" custLinFactNeighborX="541" custLinFactNeighborY="-7265"/>
      <dgm:spPr/>
    </dgm:pt>
    <dgm:pt modelId="{CDC20616-546C-4E79-A20B-4E41219C37DC}" type="pres">
      <dgm:prSet presAssocID="{BADB007B-C25C-4FDD-93D8-5CD45F044C70}" presName="chevron3" presStyleLbl="alignNode1" presStyleIdx="9" presStyleCnt="21" custLinFactNeighborX="-2714" custLinFactNeighborY="-7265"/>
      <dgm:spPr/>
    </dgm:pt>
    <dgm:pt modelId="{F7405BE6-13B8-4AA0-B8E2-837765E369AC}" type="pres">
      <dgm:prSet presAssocID="{BADB007B-C25C-4FDD-93D8-5CD45F044C70}" presName="chevron4" presStyleLbl="alignNode1" presStyleIdx="10" presStyleCnt="21" custLinFactNeighborX="3679" custLinFactNeighborY="-7265"/>
      <dgm:spPr/>
    </dgm:pt>
    <dgm:pt modelId="{D7DCE21B-DDD2-4705-B67B-3F30B01F6728}" type="pres">
      <dgm:prSet presAssocID="{BADB007B-C25C-4FDD-93D8-5CD45F044C70}" presName="chevron5" presStyleLbl="alignNode1" presStyleIdx="11" presStyleCnt="21" custLinFactNeighborX="1718" custLinFactNeighborY="-7265"/>
      <dgm:spPr/>
    </dgm:pt>
    <dgm:pt modelId="{51308876-1981-47CC-809D-78EE7741F8D1}" type="pres">
      <dgm:prSet presAssocID="{BADB007B-C25C-4FDD-93D8-5CD45F044C70}" presName="chevron6" presStyleLbl="alignNode1" presStyleIdx="12" presStyleCnt="21" custLinFactNeighborX="-506" custLinFactNeighborY="-7265"/>
      <dgm:spPr/>
    </dgm:pt>
    <dgm:pt modelId="{35816144-DEC9-4410-B0EC-9A4BCF5D8795}" type="pres">
      <dgm:prSet presAssocID="{BADB007B-C25C-4FDD-93D8-5CD45F044C70}" presName="chevron7" presStyleLbl="alignNode1" presStyleIdx="13" presStyleCnt="21" custLinFactNeighborX="-2468" custLinFactNeighborY="-7265"/>
      <dgm:spPr/>
    </dgm:pt>
    <dgm:pt modelId="{F6D7FF12-ED2C-47E1-92AB-2EC41A604234}" type="pres">
      <dgm:prSet presAssocID="{BADB007B-C25C-4FDD-93D8-5CD45F044C70}" presName="childtext" presStyleLbl="solidFgAcc1" presStyleIdx="1" presStyleCnt="3" custLinFactNeighborX="1561" custLinFactNeighborY="-9082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312D0C-4E5F-4437-B288-1B73E32EBAA3}" type="pres">
      <dgm:prSet presAssocID="{3CE07800-348C-4086-95B0-76766435FC8D}" presName="sibTrans" presStyleCnt="0"/>
      <dgm:spPr/>
    </dgm:pt>
    <dgm:pt modelId="{7D033642-0094-4359-A393-426CC4E202A3}" type="pres">
      <dgm:prSet presAssocID="{835C0CBD-A732-447C-8986-3EFA1FF4AAEA}" presName="parenttextcomposite" presStyleCnt="0"/>
      <dgm:spPr/>
    </dgm:pt>
    <dgm:pt modelId="{496742E4-C392-4A48-BB2A-4C85B91F9FA7}" type="pres">
      <dgm:prSet presAssocID="{835C0CBD-A732-447C-8986-3EFA1FF4AAEA}" presName="parenttext" presStyleLbl="revTx" presStyleIdx="2" presStyleCnt="3" custScaleY="1133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5BB573-38F0-4CEF-B59C-226B531F8407}" type="pres">
      <dgm:prSet presAssocID="{835C0CBD-A732-447C-8986-3EFA1FF4AAEA}" presName="composite" presStyleCnt="0"/>
      <dgm:spPr/>
    </dgm:pt>
    <dgm:pt modelId="{AA4A246B-2207-4D12-8D24-A9EADB0F79AA}" type="pres">
      <dgm:prSet presAssocID="{835C0CBD-A732-447C-8986-3EFA1FF4AAEA}" presName="chevron1" presStyleLbl="alignNode1" presStyleIdx="14" presStyleCnt="21" custScaleX="99128" custScaleY="110358" custLinFactNeighborX="1161" custLinFactNeighborY="31918"/>
      <dgm:spPr/>
    </dgm:pt>
    <dgm:pt modelId="{C32206A6-C556-44F0-A6CC-E921137E211B}" type="pres">
      <dgm:prSet presAssocID="{835C0CBD-A732-447C-8986-3EFA1FF4AAEA}" presName="chevron2" presStyleLbl="alignNode1" presStyleIdx="15" presStyleCnt="21" custLinFactNeighborX="-753" custLinFactNeighborY="31918"/>
      <dgm:spPr/>
    </dgm:pt>
    <dgm:pt modelId="{5022F8B3-B9BF-46C1-A26A-F9C306C59B3D}" type="pres">
      <dgm:prSet presAssocID="{835C0CBD-A732-447C-8986-3EFA1FF4AAEA}" presName="chevron3" presStyleLbl="alignNode1" presStyleIdx="16" presStyleCnt="21" custLinFactNeighborX="-2714" custLinFactNeighborY="31918"/>
      <dgm:spPr/>
    </dgm:pt>
    <dgm:pt modelId="{41188F4F-436B-49E7-9266-4A2A355D3593}" type="pres">
      <dgm:prSet presAssocID="{835C0CBD-A732-447C-8986-3EFA1FF4AAEA}" presName="chevron4" presStyleLbl="alignNode1" presStyleIdx="17" presStyleCnt="21" custLinFactNeighborX="-4628" custLinFactNeighborY="31918"/>
      <dgm:spPr/>
    </dgm:pt>
    <dgm:pt modelId="{38E3DE94-CC33-4036-BC06-5872F22BE23F}" type="pres">
      <dgm:prSet presAssocID="{835C0CBD-A732-447C-8986-3EFA1FF4AAEA}" presName="chevron5" presStyleLbl="alignNode1" presStyleIdx="18" presStyleCnt="21" custLinFactNeighborX="-6590" custLinFactNeighborY="31918"/>
      <dgm:spPr/>
    </dgm:pt>
    <dgm:pt modelId="{A2C50730-A1A9-4D2E-B609-BEB03DB90014}" type="pres">
      <dgm:prSet presAssocID="{835C0CBD-A732-447C-8986-3EFA1FF4AAEA}" presName="chevron6" presStyleLbl="alignNode1" presStyleIdx="19" presStyleCnt="21" custLinFactNeighborX="-196" custLinFactNeighborY="31918"/>
      <dgm:spPr/>
    </dgm:pt>
    <dgm:pt modelId="{4263CDD0-92A2-4C1D-8BFB-2DC2CF7194A5}" type="pres">
      <dgm:prSet presAssocID="{835C0CBD-A732-447C-8986-3EFA1FF4AAEA}" presName="chevron7" presStyleLbl="alignNode1" presStyleIdx="20" presStyleCnt="21" custLinFactNeighborX="-2158" custLinFactNeighborY="31918"/>
      <dgm:spPr/>
    </dgm:pt>
    <dgm:pt modelId="{906D4A9B-01FF-4C2B-9614-F2DEF6D28F1B}" type="pres">
      <dgm:prSet presAssocID="{835C0CBD-A732-447C-8986-3EFA1FF4AAEA}" presName="childtext" presStyleLbl="solidFgAcc1" presStyleIdx="2" presStyleCnt="3" custLinFactNeighborX="1561" custLinFactNeighborY="40520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71018B-6AB3-4040-8263-FF65B1173E5F}" srcId="{86FEA1F5-3775-44FD-BD32-C740C74CFC88}" destId="{51B30FBB-FBF1-4CE9-B4B2-1029547FB8AF}" srcOrd="0" destOrd="0" parTransId="{CE47EC37-CD6A-455F-8D75-D7E27584528D}" sibTransId="{91EBF6F7-9FBA-4776-A6A4-22E19728A1D6}"/>
    <dgm:cxn modelId="{ED145F97-0F75-405F-BF5A-93CE3DDDDFC1}" type="presOf" srcId="{835C0CBD-A732-447C-8986-3EFA1FF4AAEA}" destId="{496742E4-C392-4A48-BB2A-4C85B91F9FA7}" srcOrd="0" destOrd="0" presId="urn:microsoft.com/office/officeart/2008/layout/VerticalAccentList"/>
    <dgm:cxn modelId="{B746EE27-F789-4A41-A1B3-F9308090A012}" type="presOf" srcId="{4D7A655D-F538-4D70-B8B7-89C7342A4DC7}" destId="{906D4A9B-01FF-4C2B-9614-F2DEF6D28F1B}" srcOrd="0" destOrd="0" presId="urn:microsoft.com/office/officeart/2008/layout/VerticalAccentList"/>
    <dgm:cxn modelId="{797A72EE-7C86-47E2-8C17-2C56DA102E89}" type="presOf" srcId="{BADB007B-C25C-4FDD-93D8-5CD45F044C70}" destId="{269B0FDA-5BC6-4207-ABC9-F854E2F45D3F}" srcOrd="0" destOrd="0" presId="urn:microsoft.com/office/officeart/2008/layout/VerticalAccentList"/>
    <dgm:cxn modelId="{939645E6-8983-4D18-AD6F-12F2B29D3B80}" type="presOf" srcId="{DB031D64-5CC2-4F63-81E7-840F7A30AF4B}" destId="{F6D7FF12-ED2C-47E1-92AB-2EC41A604234}" srcOrd="0" destOrd="0" presId="urn:microsoft.com/office/officeart/2008/layout/VerticalAccentList"/>
    <dgm:cxn modelId="{1EB7BBD3-1D55-4049-86A1-59B7FD0BEDED}" srcId="{835C0CBD-A732-447C-8986-3EFA1FF4AAEA}" destId="{4D7A655D-F538-4D70-B8B7-89C7342A4DC7}" srcOrd="0" destOrd="0" parTransId="{9529C21E-EA9E-4B98-A6E6-04E3ACB94439}" sibTransId="{9A738E4E-4CF3-42DD-B32C-A0C8E83B9941}"/>
    <dgm:cxn modelId="{1BB21137-23AF-40DF-B8A4-A18567633DD2}" srcId="{C8689BAC-3116-463C-9F00-3234DFF326E6}" destId="{835C0CBD-A732-447C-8986-3EFA1FF4AAEA}" srcOrd="2" destOrd="0" parTransId="{65F5558A-B64F-4FE8-A395-DE384558BEA2}" sibTransId="{BF236016-0215-400C-A64B-C8BFAC8AFAE4}"/>
    <dgm:cxn modelId="{ADEDF0D4-27EE-462C-8B57-A0CCFA003CC3}" type="presOf" srcId="{51B30FBB-FBF1-4CE9-B4B2-1029547FB8AF}" destId="{FCBE1BE4-6F86-49E6-BF10-AC66A1827B6B}" srcOrd="0" destOrd="0" presId="urn:microsoft.com/office/officeart/2008/layout/VerticalAccentList"/>
    <dgm:cxn modelId="{E39F4651-47C3-4030-BC86-B86BC70CB652}" type="presOf" srcId="{C8689BAC-3116-463C-9F00-3234DFF326E6}" destId="{75B19669-9D2E-4E33-8D5B-3BA5649A24CB}" srcOrd="0" destOrd="0" presId="urn:microsoft.com/office/officeart/2008/layout/VerticalAccentList"/>
    <dgm:cxn modelId="{F42C40C4-05F0-4066-B0EB-8ABD9C6E5E42}" srcId="{BADB007B-C25C-4FDD-93D8-5CD45F044C70}" destId="{DB031D64-5CC2-4F63-81E7-840F7A30AF4B}" srcOrd="0" destOrd="0" parTransId="{E71DABD5-478B-4DA7-B61B-A238A519B678}" sibTransId="{09624277-87F2-4177-8FDF-A9B4DE411AC0}"/>
    <dgm:cxn modelId="{930CE380-3277-4FA8-A97D-F88DC51D10DE}" srcId="{C8689BAC-3116-463C-9F00-3234DFF326E6}" destId="{86FEA1F5-3775-44FD-BD32-C740C74CFC88}" srcOrd="0" destOrd="0" parTransId="{7B10B9FF-1429-4F2F-8EE2-2B1F6D0E8F25}" sibTransId="{8BBF041F-95CB-4DBF-8689-AA51E0FEDAC7}"/>
    <dgm:cxn modelId="{13654209-0105-4166-9548-11114B67AABC}" type="presOf" srcId="{86FEA1F5-3775-44FD-BD32-C740C74CFC88}" destId="{8E697CB9-3433-485D-A792-4451AACCB64E}" srcOrd="0" destOrd="0" presId="urn:microsoft.com/office/officeart/2008/layout/VerticalAccentList"/>
    <dgm:cxn modelId="{CA0FD2DF-9C8D-4282-ABB0-F3F8C96D1DAC}" srcId="{C8689BAC-3116-463C-9F00-3234DFF326E6}" destId="{BADB007B-C25C-4FDD-93D8-5CD45F044C70}" srcOrd="1" destOrd="0" parTransId="{BE36806B-0BAF-4774-9651-8986A9577785}" sibTransId="{3CE07800-348C-4086-95B0-76766435FC8D}"/>
    <dgm:cxn modelId="{2E3C1C9D-7833-4AB6-9F73-7DA0C0CBFDA5}" type="presParOf" srcId="{75B19669-9D2E-4E33-8D5B-3BA5649A24CB}" destId="{02D4EC93-58F6-4BFA-B234-3F12757239AB}" srcOrd="0" destOrd="0" presId="urn:microsoft.com/office/officeart/2008/layout/VerticalAccentList"/>
    <dgm:cxn modelId="{D33AA498-00A4-4ED6-9465-095FD864775B}" type="presParOf" srcId="{02D4EC93-58F6-4BFA-B234-3F12757239AB}" destId="{8E697CB9-3433-485D-A792-4451AACCB64E}" srcOrd="0" destOrd="0" presId="urn:microsoft.com/office/officeart/2008/layout/VerticalAccentList"/>
    <dgm:cxn modelId="{6D650162-C2F0-484D-93D7-F2BDA179BF1F}" type="presParOf" srcId="{75B19669-9D2E-4E33-8D5B-3BA5649A24CB}" destId="{E3FD09E2-8BEE-47CB-97BF-A96A0815D4F7}" srcOrd="1" destOrd="0" presId="urn:microsoft.com/office/officeart/2008/layout/VerticalAccentList"/>
    <dgm:cxn modelId="{6B3D7458-9F61-4B9A-8138-0629D23C83CE}" type="presParOf" srcId="{E3FD09E2-8BEE-47CB-97BF-A96A0815D4F7}" destId="{87C5AB9C-D9DB-448E-B4DF-172615A8FA77}" srcOrd="0" destOrd="0" presId="urn:microsoft.com/office/officeart/2008/layout/VerticalAccentList"/>
    <dgm:cxn modelId="{406E2BB9-8D86-4E7D-9D4D-342C58EEE0AB}" type="presParOf" srcId="{E3FD09E2-8BEE-47CB-97BF-A96A0815D4F7}" destId="{38406A29-95EF-4120-935C-B7F7A785B50F}" srcOrd="1" destOrd="0" presId="urn:microsoft.com/office/officeart/2008/layout/VerticalAccentList"/>
    <dgm:cxn modelId="{7ACAA399-2725-4F89-B546-5644CFFE5251}" type="presParOf" srcId="{E3FD09E2-8BEE-47CB-97BF-A96A0815D4F7}" destId="{6FA5E71A-CBD4-4DEE-8020-2F56CAA742D4}" srcOrd="2" destOrd="0" presId="urn:microsoft.com/office/officeart/2008/layout/VerticalAccentList"/>
    <dgm:cxn modelId="{35D47C64-42CE-4409-9E2A-49A0D702AE38}" type="presParOf" srcId="{E3FD09E2-8BEE-47CB-97BF-A96A0815D4F7}" destId="{E6B902A2-D51C-4FCB-A77E-1D779BA39C16}" srcOrd="3" destOrd="0" presId="urn:microsoft.com/office/officeart/2008/layout/VerticalAccentList"/>
    <dgm:cxn modelId="{DCEF9EB8-A395-4509-923D-3660DCB21BA5}" type="presParOf" srcId="{E3FD09E2-8BEE-47CB-97BF-A96A0815D4F7}" destId="{2504D04B-7679-4B87-851C-7DDDAAB04F0D}" srcOrd="4" destOrd="0" presId="urn:microsoft.com/office/officeart/2008/layout/VerticalAccentList"/>
    <dgm:cxn modelId="{D4C87075-EB2F-4B82-AC1C-62060B9253D8}" type="presParOf" srcId="{E3FD09E2-8BEE-47CB-97BF-A96A0815D4F7}" destId="{7B10C91B-6AEB-4EB0-844C-8E1EB20D439B}" srcOrd="5" destOrd="0" presId="urn:microsoft.com/office/officeart/2008/layout/VerticalAccentList"/>
    <dgm:cxn modelId="{03F07282-610D-4CB1-A3C3-BCB65B712AD1}" type="presParOf" srcId="{E3FD09E2-8BEE-47CB-97BF-A96A0815D4F7}" destId="{48FB64EB-A795-4144-B52E-20B18A252394}" srcOrd="6" destOrd="0" presId="urn:microsoft.com/office/officeart/2008/layout/VerticalAccentList"/>
    <dgm:cxn modelId="{0AA6ACA1-F438-468E-BB24-7F4C2C623FFB}" type="presParOf" srcId="{E3FD09E2-8BEE-47CB-97BF-A96A0815D4F7}" destId="{FCBE1BE4-6F86-49E6-BF10-AC66A1827B6B}" srcOrd="7" destOrd="0" presId="urn:microsoft.com/office/officeart/2008/layout/VerticalAccentList"/>
    <dgm:cxn modelId="{1E9D5E22-3C44-4B73-99AD-230572FC9EFD}" type="presParOf" srcId="{75B19669-9D2E-4E33-8D5B-3BA5649A24CB}" destId="{04B63EE8-7111-43EE-8E94-9C3853696E84}" srcOrd="2" destOrd="0" presId="urn:microsoft.com/office/officeart/2008/layout/VerticalAccentList"/>
    <dgm:cxn modelId="{68568956-9047-41A6-B4DE-7C91B669E517}" type="presParOf" srcId="{75B19669-9D2E-4E33-8D5B-3BA5649A24CB}" destId="{F7F9875C-08E5-439F-9A49-C3A581ABFC19}" srcOrd="3" destOrd="0" presId="urn:microsoft.com/office/officeart/2008/layout/VerticalAccentList"/>
    <dgm:cxn modelId="{AF4B6B2B-05A5-4799-92C4-D14ACB8EC819}" type="presParOf" srcId="{F7F9875C-08E5-439F-9A49-C3A581ABFC19}" destId="{269B0FDA-5BC6-4207-ABC9-F854E2F45D3F}" srcOrd="0" destOrd="0" presId="urn:microsoft.com/office/officeart/2008/layout/VerticalAccentList"/>
    <dgm:cxn modelId="{14122420-5D10-4FE2-A19C-E4EDC4678025}" type="presParOf" srcId="{75B19669-9D2E-4E33-8D5B-3BA5649A24CB}" destId="{8D09E8BB-4F7D-485C-9E2A-207A151D6936}" srcOrd="4" destOrd="0" presId="urn:microsoft.com/office/officeart/2008/layout/VerticalAccentList"/>
    <dgm:cxn modelId="{35B8C22B-A945-4C25-A4CB-B6B673EBE078}" type="presParOf" srcId="{8D09E8BB-4F7D-485C-9E2A-207A151D6936}" destId="{271FADA7-F4E5-4C16-9660-048E8210E1D4}" srcOrd="0" destOrd="0" presId="urn:microsoft.com/office/officeart/2008/layout/VerticalAccentList"/>
    <dgm:cxn modelId="{9E1BCDD3-6AFE-4458-B94D-C546E078B790}" type="presParOf" srcId="{8D09E8BB-4F7D-485C-9E2A-207A151D6936}" destId="{0706F42D-789D-42BE-862B-C3BF762B7004}" srcOrd="1" destOrd="0" presId="urn:microsoft.com/office/officeart/2008/layout/VerticalAccentList"/>
    <dgm:cxn modelId="{9132736A-0385-4301-AF4F-C723542A7092}" type="presParOf" srcId="{8D09E8BB-4F7D-485C-9E2A-207A151D6936}" destId="{CDC20616-546C-4E79-A20B-4E41219C37DC}" srcOrd="2" destOrd="0" presId="urn:microsoft.com/office/officeart/2008/layout/VerticalAccentList"/>
    <dgm:cxn modelId="{C1939EE8-F971-4E51-B14F-46D101C30890}" type="presParOf" srcId="{8D09E8BB-4F7D-485C-9E2A-207A151D6936}" destId="{F7405BE6-13B8-4AA0-B8E2-837765E369AC}" srcOrd="3" destOrd="0" presId="urn:microsoft.com/office/officeart/2008/layout/VerticalAccentList"/>
    <dgm:cxn modelId="{D4573AE2-0230-4778-864B-D2EE1F36F194}" type="presParOf" srcId="{8D09E8BB-4F7D-485C-9E2A-207A151D6936}" destId="{D7DCE21B-DDD2-4705-B67B-3F30B01F6728}" srcOrd="4" destOrd="0" presId="urn:microsoft.com/office/officeart/2008/layout/VerticalAccentList"/>
    <dgm:cxn modelId="{558BCA26-3B53-4929-8EF7-A291E9649AF0}" type="presParOf" srcId="{8D09E8BB-4F7D-485C-9E2A-207A151D6936}" destId="{51308876-1981-47CC-809D-78EE7741F8D1}" srcOrd="5" destOrd="0" presId="urn:microsoft.com/office/officeart/2008/layout/VerticalAccentList"/>
    <dgm:cxn modelId="{E00D566E-4930-47D1-AA88-74805FB196B9}" type="presParOf" srcId="{8D09E8BB-4F7D-485C-9E2A-207A151D6936}" destId="{35816144-DEC9-4410-B0EC-9A4BCF5D8795}" srcOrd="6" destOrd="0" presId="urn:microsoft.com/office/officeart/2008/layout/VerticalAccentList"/>
    <dgm:cxn modelId="{11B05A70-4FC8-4A2C-A1ED-32AE22F13D00}" type="presParOf" srcId="{8D09E8BB-4F7D-485C-9E2A-207A151D6936}" destId="{F6D7FF12-ED2C-47E1-92AB-2EC41A604234}" srcOrd="7" destOrd="0" presId="urn:microsoft.com/office/officeart/2008/layout/VerticalAccentList"/>
    <dgm:cxn modelId="{7447E2B4-B74E-426F-A3A3-547D5BE473EC}" type="presParOf" srcId="{75B19669-9D2E-4E33-8D5B-3BA5649A24CB}" destId="{26312D0C-4E5F-4437-B288-1B73E32EBAA3}" srcOrd="5" destOrd="0" presId="urn:microsoft.com/office/officeart/2008/layout/VerticalAccentList"/>
    <dgm:cxn modelId="{E419E8B3-1871-456C-9C4C-4BD9286C23C9}" type="presParOf" srcId="{75B19669-9D2E-4E33-8D5B-3BA5649A24CB}" destId="{7D033642-0094-4359-A393-426CC4E202A3}" srcOrd="6" destOrd="0" presId="urn:microsoft.com/office/officeart/2008/layout/VerticalAccentList"/>
    <dgm:cxn modelId="{4789439B-B448-4A25-B5F8-D0EB1B66A331}" type="presParOf" srcId="{7D033642-0094-4359-A393-426CC4E202A3}" destId="{496742E4-C392-4A48-BB2A-4C85B91F9FA7}" srcOrd="0" destOrd="0" presId="urn:microsoft.com/office/officeart/2008/layout/VerticalAccentList"/>
    <dgm:cxn modelId="{A920A160-16C1-44BD-A56B-27C36EB887A9}" type="presParOf" srcId="{75B19669-9D2E-4E33-8D5B-3BA5649A24CB}" destId="{505BB573-38F0-4CEF-B59C-226B531F8407}" srcOrd="7" destOrd="0" presId="urn:microsoft.com/office/officeart/2008/layout/VerticalAccentList"/>
    <dgm:cxn modelId="{8E240E27-7C5A-4DDE-A897-69D425BEE087}" type="presParOf" srcId="{505BB573-38F0-4CEF-B59C-226B531F8407}" destId="{AA4A246B-2207-4D12-8D24-A9EADB0F79AA}" srcOrd="0" destOrd="0" presId="urn:microsoft.com/office/officeart/2008/layout/VerticalAccentList"/>
    <dgm:cxn modelId="{3F1EF201-1EFC-4E32-B55F-CFF1A18FCA2B}" type="presParOf" srcId="{505BB573-38F0-4CEF-B59C-226B531F8407}" destId="{C32206A6-C556-44F0-A6CC-E921137E211B}" srcOrd="1" destOrd="0" presId="urn:microsoft.com/office/officeart/2008/layout/VerticalAccentList"/>
    <dgm:cxn modelId="{AF2694A9-2E65-47AB-87F3-6524592E52D7}" type="presParOf" srcId="{505BB573-38F0-4CEF-B59C-226B531F8407}" destId="{5022F8B3-B9BF-46C1-A26A-F9C306C59B3D}" srcOrd="2" destOrd="0" presId="urn:microsoft.com/office/officeart/2008/layout/VerticalAccentList"/>
    <dgm:cxn modelId="{D499A906-954E-462E-9E1A-A3D2ABDCE4E6}" type="presParOf" srcId="{505BB573-38F0-4CEF-B59C-226B531F8407}" destId="{41188F4F-436B-49E7-9266-4A2A355D3593}" srcOrd="3" destOrd="0" presId="urn:microsoft.com/office/officeart/2008/layout/VerticalAccentList"/>
    <dgm:cxn modelId="{EC0BB7DD-E8DB-4D0F-B501-26441CF4B8FB}" type="presParOf" srcId="{505BB573-38F0-4CEF-B59C-226B531F8407}" destId="{38E3DE94-CC33-4036-BC06-5872F22BE23F}" srcOrd="4" destOrd="0" presId="urn:microsoft.com/office/officeart/2008/layout/VerticalAccentList"/>
    <dgm:cxn modelId="{66ED93DD-5415-434E-A891-B7B3127D8954}" type="presParOf" srcId="{505BB573-38F0-4CEF-B59C-226B531F8407}" destId="{A2C50730-A1A9-4D2E-B609-BEB03DB90014}" srcOrd="5" destOrd="0" presId="urn:microsoft.com/office/officeart/2008/layout/VerticalAccentList"/>
    <dgm:cxn modelId="{75ECAB52-D438-40C6-B633-E0C863E3959D}" type="presParOf" srcId="{505BB573-38F0-4CEF-B59C-226B531F8407}" destId="{4263CDD0-92A2-4C1D-8BFB-2DC2CF7194A5}" srcOrd="6" destOrd="0" presId="urn:microsoft.com/office/officeart/2008/layout/VerticalAccentList"/>
    <dgm:cxn modelId="{CB0B1DD0-3E4E-43F1-B763-0201353861A3}" type="presParOf" srcId="{505BB573-38F0-4CEF-B59C-226B531F8407}" destId="{906D4A9B-01FF-4C2B-9614-F2DEF6D28F1B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73E1AE-4EFF-4E54-BE1E-B1C6B1D95B7F}" type="doc">
      <dgm:prSet loTypeId="urn:microsoft.com/office/officeart/2008/layout/VerticalAccentLis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34D9C266-9212-4A64-9686-63B57B8BE184}">
      <dgm:prSet phldrT="[Текст]"/>
      <dgm:spPr/>
      <dgm:t>
        <a:bodyPr/>
        <a:lstStyle/>
        <a:p>
          <a:endParaRPr lang="ru-RU" dirty="0"/>
        </a:p>
      </dgm:t>
    </dgm:pt>
    <dgm:pt modelId="{FDA619EA-6A30-4F89-9848-E3C01DEB4737}" type="parTrans" cxnId="{91230588-4105-4341-9762-E0335B157EAD}">
      <dgm:prSet/>
      <dgm:spPr/>
      <dgm:t>
        <a:bodyPr/>
        <a:lstStyle/>
        <a:p>
          <a:endParaRPr lang="ru-RU"/>
        </a:p>
      </dgm:t>
    </dgm:pt>
    <dgm:pt modelId="{C1619462-34A4-40B0-B7E2-D502A4647BA6}" type="sibTrans" cxnId="{91230588-4105-4341-9762-E0335B157EAD}">
      <dgm:prSet/>
      <dgm:spPr/>
      <dgm:t>
        <a:bodyPr/>
        <a:lstStyle/>
        <a:p>
          <a:endParaRPr lang="ru-RU"/>
        </a:p>
      </dgm:t>
    </dgm:pt>
    <dgm:pt modelId="{E1E01C40-638F-43A2-9484-5520611BD4DD}">
      <dgm:prSet phldrT="[Текст]"/>
      <dgm:spPr/>
      <dgm:t>
        <a:bodyPr/>
        <a:lstStyle/>
        <a:p>
          <a:r>
            <a:rPr lang="ru-RU" dirty="0" smtClean="0"/>
            <a:t>ОФИЦИАЛЬНУЮ ЗАРАБОТНУЮ ПЛАТУ</a:t>
          </a:r>
          <a:endParaRPr lang="ru-RU" dirty="0"/>
        </a:p>
      </dgm:t>
    </dgm:pt>
    <dgm:pt modelId="{450FD5D1-4283-4F9C-9255-42CDB605A5FE}" type="parTrans" cxnId="{CA3D40D5-C057-4F44-9E48-7EC3A6ABF4BA}">
      <dgm:prSet/>
      <dgm:spPr/>
      <dgm:t>
        <a:bodyPr/>
        <a:lstStyle/>
        <a:p>
          <a:endParaRPr lang="ru-RU"/>
        </a:p>
      </dgm:t>
    </dgm:pt>
    <dgm:pt modelId="{15D047A9-D0CF-44F8-B5B5-1B427E9B29C9}" type="sibTrans" cxnId="{CA3D40D5-C057-4F44-9E48-7EC3A6ABF4BA}">
      <dgm:prSet/>
      <dgm:spPr/>
      <dgm:t>
        <a:bodyPr/>
        <a:lstStyle/>
        <a:p>
          <a:endParaRPr lang="ru-RU"/>
        </a:p>
      </dgm:t>
    </dgm:pt>
    <dgm:pt modelId="{E263B6A8-C592-4C27-98A7-3865B07F9B98}">
      <dgm:prSet phldrT="[Текст]"/>
      <dgm:spPr/>
      <dgm:t>
        <a:bodyPr/>
        <a:lstStyle/>
        <a:p>
          <a:endParaRPr lang="ru-RU" dirty="0"/>
        </a:p>
      </dgm:t>
    </dgm:pt>
    <dgm:pt modelId="{6BB254FC-6CD0-4719-862C-BF2A84BA933B}" type="parTrans" cxnId="{A085D2B6-7BF6-402F-96C5-C4DE09A61B08}">
      <dgm:prSet/>
      <dgm:spPr/>
      <dgm:t>
        <a:bodyPr/>
        <a:lstStyle/>
        <a:p>
          <a:endParaRPr lang="ru-RU"/>
        </a:p>
      </dgm:t>
    </dgm:pt>
    <dgm:pt modelId="{86FA4112-BCAD-4A62-A740-37769F48B355}" type="sibTrans" cxnId="{A085D2B6-7BF6-402F-96C5-C4DE09A61B08}">
      <dgm:prSet/>
      <dgm:spPr/>
      <dgm:t>
        <a:bodyPr/>
        <a:lstStyle/>
        <a:p>
          <a:endParaRPr lang="ru-RU"/>
        </a:p>
      </dgm:t>
    </dgm:pt>
    <dgm:pt modelId="{6BD3170A-D5F4-4B3C-8E4B-B3915490DAE4}">
      <dgm:prSet phldrT="[Текст]"/>
      <dgm:spPr/>
      <dgm:t>
        <a:bodyPr/>
        <a:lstStyle/>
        <a:p>
          <a:r>
            <a:rPr lang="ru-RU" dirty="0" smtClean="0"/>
            <a:t>ОХРАНУ ТРУДА И ВЫПЛАТЫ ПРИ ПРОИЗВОДСТВЕННОМ ТРАВМАТИЗМЕ</a:t>
          </a:r>
          <a:endParaRPr lang="ru-RU" dirty="0"/>
        </a:p>
      </dgm:t>
    </dgm:pt>
    <dgm:pt modelId="{1E6D8492-BDF7-4A53-A312-1E4864EFF339}" type="parTrans" cxnId="{FA684C46-8373-4C94-9522-E23695A68215}">
      <dgm:prSet/>
      <dgm:spPr/>
      <dgm:t>
        <a:bodyPr/>
        <a:lstStyle/>
        <a:p>
          <a:endParaRPr lang="ru-RU"/>
        </a:p>
      </dgm:t>
    </dgm:pt>
    <dgm:pt modelId="{BBAB7F0D-59CB-43AF-9A3A-8A267DEE470D}" type="sibTrans" cxnId="{FA684C46-8373-4C94-9522-E23695A68215}">
      <dgm:prSet/>
      <dgm:spPr/>
      <dgm:t>
        <a:bodyPr/>
        <a:lstStyle/>
        <a:p>
          <a:endParaRPr lang="ru-RU"/>
        </a:p>
      </dgm:t>
    </dgm:pt>
    <dgm:pt modelId="{FCB3A32F-9B79-45C0-B0ED-61D948E2A9F2}">
      <dgm:prSet phldrT="[Текст]"/>
      <dgm:spPr/>
      <dgm:t>
        <a:bodyPr/>
        <a:lstStyle/>
        <a:p>
          <a:r>
            <a:rPr lang="ru-RU" dirty="0" smtClean="0"/>
            <a:t>ОПЛАЧИВАЕМЫЕ ОТПУСК, БОЛЬНИЧНЫЙ, ДЕКРЕТ</a:t>
          </a:r>
          <a:endParaRPr lang="ru-RU" dirty="0"/>
        </a:p>
      </dgm:t>
    </dgm:pt>
    <dgm:pt modelId="{33FF997A-FCF9-41E9-A71F-A51F52B31D9C}" type="sibTrans" cxnId="{47DAD8EB-5A30-4C31-AC35-37E59E5C7247}">
      <dgm:prSet/>
      <dgm:spPr/>
      <dgm:t>
        <a:bodyPr/>
        <a:lstStyle/>
        <a:p>
          <a:endParaRPr lang="ru-RU"/>
        </a:p>
      </dgm:t>
    </dgm:pt>
    <dgm:pt modelId="{9977CF20-D351-469F-A924-84724066C61E}" type="parTrans" cxnId="{47DAD8EB-5A30-4C31-AC35-37E59E5C7247}">
      <dgm:prSet/>
      <dgm:spPr/>
      <dgm:t>
        <a:bodyPr/>
        <a:lstStyle/>
        <a:p>
          <a:endParaRPr lang="ru-RU"/>
        </a:p>
      </dgm:t>
    </dgm:pt>
    <dgm:pt modelId="{63C570F5-3A50-496C-9B59-2117FBDA9407}">
      <dgm:prSet phldrT="[Текст]"/>
      <dgm:spPr/>
      <dgm:t>
        <a:bodyPr/>
        <a:lstStyle/>
        <a:p>
          <a:endParaRPr lang="ru-RU" dirty="0" smtClean="0"/>
        </a:p>
      </dgm:t>
    </dgm:pt>
    <dgm:pt modelId="{003276A0-2F2C-477E-ABF6-E6AD8FE665AF}" type="sibTrans" cxnId="{4EBCB6F5-60C4-4222-BACA-4E2C70B49F0D}">
      <dgm:prSet/>
      <dgm:spPr/>
      <dgm:t>
        <a:bodyPr/>
        <a:lstStyle/>
        <a:p>
          <a:endParaRPr lang="ru-RU"/>
        </a:p>
      </dgm:t>
    </dgm:pt>
    <dgm:pt modelId="{829B5AEB-6EB4-4304-BC0F-B813A76C2EC9}" type="parTrans" cxnId="{4EBCB6F5-60C4-4222-BACA-4E2C70B49F0D}">
      <dgm:prSet/>
      <dgm:spPr/>
      <dgm:t>
        <a:bodyPr/>
        <a:lstStyle/>
        <a:p>
          <a:endParaRPr lang="ru-RU"/>
        </a:p>
      </dgm:t>
    </dgm:pt>
    <dgm:pt modelId="{9F7A718F-56E4-4DE8-9C7C-8659C5DD41CD}" type="pres">
      <dgm:prSet presAssocID="{0F73E1AE-4EFF-4E54-BE1E-B1C6B1D95B7F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ru-RU"/>
        </a:p>
      </dgm:t>
    </dgm:pt>
    <dgm:pt modelId="{1EE5478F-F2A8-4785-86E0-9A4C8506005C}" type="pres">
      <dgm:prSet presAssocID="{34D9C266-9212-4A64-9686-63B57B8BE184}" presName="parenttextcomposite" presStyleCnt="0"/>
      <dgm:spPr/>
    </dgm:pt>
    <dgm:pt modelId="{06E96EFB-CA2A-41F4-9D1B-9C883199F636}" type="pres">
      <dgm:prSet presAssocID="{34D9C266-9212-4A64-9686-63B57B8BE184}" presName="parenttext" presStyleLbl="revTx" presStyleIdx="0" presStyleCnt="3" custScaleY="12926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350AEA-1219-446C-8B87-32A729DE9DD6}" type="pres">
      <dgm:prSet presAssocID="{34D9C266-9212-4A64-9686-63B57B8BE184}" presName="composite" presStyleCnt="0"/>
      <dgm:spPr/>
    </dgm:pt>
    <dgm:pt modelId="{C11B219E-0B97-471C-862A-8A68E7C3CF12}" type="pres">
      <dgm:prSet presAssocID="{34D9C266-9212-4A64-9686-63B57B8BE184}" presName="chevron1" presStyleLbl="alignNode1" presStyleIdx="0" presStyleCnt="21"/>
      <dgm:spPr/>
    </dgm:pt>
    <dgm:pt modelId="{8BB84EAD-0F37-4CBF-ABD6-163B45448F38}" type="pres">
      <dgm:prSet presAssocID="{34D9C266-9212-4A64-9686-63B57B8BE184}" presName="chevron2" presStyleLbl="alignNode1" presStyleIdx="1" presStyleCnt="21"/>
      <dgm:spPr/>
    </dgm:pt>
    <dgm:pt modelId="{AA73219A-4046-4539-ADC5-EFDC809F849C}" type="pres">
      <dgm:prSet presAssocID="{34D9C266-9212-4A64-9686-63B57B8BE184}" presName="chevron3" presStyleLbl="alignNode1" presStyleIdx="2" presStyleCnt="21"/>
      <dgm:spPr/>
    </dgm:pt>
    <dgm:pt modelId="{D417E9C4-4870-45EA-AE84-D8A1C5E638B0}" type="pres">
      <dgm:prSet presAssocID="{34D9C266-9212-4A64-9686-63B57B8BE184}" presName="chevron4" presStyleLbl="alignNode1" presStyleIdx="3" presStyleCnt="21"/>
      <dgm:spPr/>
    </dgm:pt>
    <dgm:pt modelId="{92ED7431-128C-4629-8F1E-ACE9342DC146}" type="pres">
      <dgm:prSet presAssocID="{34D9C266-9212-4A64-9686-63B57B8BE184}" presName="chevron5" presStyleLbl="alignNode1" presStyleIdx="4" presStyleCnt="21"/>
      <dgm:spPr/>
    </dgm:pt>
    <dgm:pt modelId="{72634917-DF16-4D37-8845-28240A63918C}" type="pres">
      <dgm:prSet presAssocID="{34D9C266-9212-4A64-9686-63B57B8BE184}" presName="chevron6" presStyleLbl="alignNode1" presStyleIdx="5" presStyleCnt="21"/>
      <dgm:spPr/>
    </dgm:pt>
    <dgm:pt modelId="{A9BCF8CB-EE52-4632-80DE-3078C17DFFC4}" type="pres">
      <dgm:prSet presAssocID="{34D9C266-9212-4A64-9686-63B57B8BE184}" presName="chevron7" presStyleLbl="alignNode1" presStyleIdx="6" presStyleCnt="21"/>
      <dgm:spPr/>
    </dgm:pt>
    <dgm:pt modelId="{89B67966-9F76-4B91-830E-4559E8683480}" type="pres">
      <dgm:prSet presAssocID="{34D9C266-9212-4A64-9686-63B57B8BE184}" presName="childtext" presStyleLbl="solidFgAcc1" presStyleIdx="0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CFCDA3-37AE-4C73-B89C-985F39FC3899}" type="pres">
      <dgm:prSet presAssocID="{C1619462-34A4-40B0-B7E2-D502A4647BA6}" presName="sibTrans" presStyleCnt="0"/>
      <dgm:spPr/>
    </dgm:pt>
    <dgm:pt modelId="{40267179-6402-4BBE-9876-CC8504BE758F}" type="pres">
      <dgm:prSet presAssocID="{63C570F5-3A50-496C-9B59-2117FBDA9407}" presName="parenttextcomposite" presStyleCnt="0"/>
      <dgm:spPr/>
    </dgm:pt>
    <dgm:pt modelId="{ADD40078-665E-422B-A91E-5664F013301E}" type="pres">
      <dgm:prSet presAssocID="{63C570F5-3A50-496C-9B59-2117FBDA9407}" presName="parenttext" presStyleLbl="revTx" presStyleIdx="1" presStyleCnt="3" custFlipVert="1" custScaleX="95277" custScaleY="11546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32FA3F-52C3-47AC-8792-8513BB66A83F}" type="pres">
      <dgm:prSet presAssocID="{63C570F5-3A50-496C-9B59-2117FBDA9407}" presName="composite" presStyleCnt="0"/>
      <dgm:spPr/>
    </dgm:pt>
    <dgm:pt modelId="{CFD58DB6-932F-4244-8470-E67E5A96FA17}" type="pres">
      <dgm:prSet presAssocID="{63C570F5-3A50-496C-9B59-2117FBDA9407}" presName="chevron1" presStyleLbl="alignNode1" presStyleIdx="7" presStyleCnt="21"/>
      <dgm:spPr/>
    </dgm:pt>
    <dgm:pt modelId="{26D89F2E-8962-465B-99A3-8ABF9F580BFC}" type="pres">
      <dgm:prSet presAssocID="{63C570F5-3A50-496C-9B59-2117FBDA9407}" presName="chevron2" presStyleLbl="alignNode1" presStyleIdx="8" presStyleCnt="21"/>
      <dgm:spPr/>
    </dgm:pt>
    <dgm:pt modelId="{31D2A123-4A77-407D-8579-B5F1A75B2FBB}" type="pres">
      <dgm:prSet presAssocID="{63C570F5-3A50-496C-9B59-2117FBDA9407}" presName="chevron3" presStyleLbl="alignNode1" presStyleIdx="9" presStyleCnt="21"/>
      <dgm:spPr/>
    </dgm:pt>
    <dgm:pt modelId="{55148040-3909-4E5B-8C8F-7B4C12D3AF27}" type="pres">
      <dgm:prSet presAssocID="{63C570F5-3A50-496C-9B59-2117FBDA9407}" presName="chevron4" presStyleLbl="alignNode1" presStyleIdx="10" presStyleCnt="21"/>
      <dgm:spPr/>
    </dgm:pt>
    <dgm:pt modelId="{30ABFBBE-8A98-4277-8172-9E3414F074D0}" type="pres">
      <dgm:prSet presAssocID="{63C570F5-3A50-496C-9B59-2117FBDA9407}" presName="chevron5" presStyleLbl="alignNode1" presStyleIdx="11" presStyleCnt="21"/>
      <dgm:spPr/>
    </dgm:pt>
    <dgm:pt modelId="{D78B31A0-535B-4022-9C39-F4242809DA42}" type="pres">
      <dgm:prSet presAssocID="{63C570F5-3A50-496C-9B59-2117FBDA9407}" presName="chevron6" presStyleLbl="alignNode1" presStyleIdx="12" presStyleCnt="21"/>
      <dgm:spPr/>
    </dgm:pt>
    <dgm:pt modelId="{7C62ED16-CFAD-46EC-8623-7928B25A8133}" type="pres">
      <dgm:prSet presAssocID="{63C570F5-3A50-496C-9B59-2117FBDA9407}" presName="chevron7" presStyleLbl="alignNode1" presStyleIdx="13" presStyleCnt="21"/>
      <dgm:spPr/>
    </dgm:pt>
    <dgm:pt modelId="{5D3C01B4-6354-43BD-91AC-BE3765A20A0F}" type="pres">
      <dgm:prSet presAssocID="{63C570F5-3A50-496C-9B59-2117FBDA9407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1352E9-6EF9-438F-81A6-33C9731A8C3B}" type="pres">
      <dgm:prSet presAssocID="{003276A0-2F2C-477E-ABF6-E6AD8FE665AF}" presName="sibTrans" presStyleCnt="0"/>
      <dgm:spPr/>
    </dgm:pt>
    <dgm:pt modelId="{155139F3-8B7E-4302-A1B1-9FB10F11C5AD}" type="pres">
      <dgm:prSet presAssocID="{E263B6A8-C592-4C27-98A7-3865B07F9B98}" presName="parenttextcomposite" presStyleCnt="0"/>
      <dgm:spPr/>
    </dgm:pt>
    <dgm:pt modelId="{27EEBF45-3D40-452F-AEF4-21B20A1217D0}" type="pres">
      <dgm:prSet presAssocID="{E263B6A8-C592-4C27-98A7-3865B07F9B98}" presName="parenttext" presStyleLbl="revTx" presStyleIdx="2" presStyleCnt="3" custFlipVert="1" custScaleX="90036" custScaleY="10507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001D96-A0C7-4C30-8B1C-DDB7359A276B}" type="pres">
      <dgm:prSet presAssocID="{E263B6A8-C592-4C27-98A7-3865B07F9B98}" presName="composite" presStyleCnt="0"/>
      <dgm:spPr/>
    </dgm:pt>
    <dgm:pt modelId="{69D3EA1D-99A4-4E54-9F21-CA0784348F16}" type="pres">
      <dgm:prSet presAssocID="{E263B6A8-C592-4C27-98A7-3865B07F9B98}" presName="chevron1" presStyleLbl="alignNode1" presStyleIdx="14" presStyleCnt="21"/>
      <dgm:spPr/>
    </dgm:pt>
    <dgm:pt modelId="{F88CE4E7-47DA-49CB-B28B-D949707250FE}" type="pres">
      <dgm:prSet presAssocID="{E263B6A8-C592-4C27-98A7-3865B07F9B98}" presName="chevron2" presStyleLbl="alignNode1" presStyleIdx="15" presStyleCnt="21"/>
      <dgm:spPr/>
    </dgm:pt>
    <dgm:pt modelId="{F4CFCC96-C148-4190-9A38-D7295B620801}" type="pres">
      <dgm:prSet presAssocID="{E263B6A8-C592-4C27-98A7-3865B07F9B98}" presName="chevron3" presStyleLbl="alignNode1" presStyleIdx="16" presStyleCnt="21"/>
      <dgm:spPr/>
    </dgm:pt>
    <dgm:pt modelId="{46D2B1A7-46C9-4EF4-BF81-8510E547E05C}" type="pres">
      <dgm:prSet presAssocID="{E263B6A8-C592-4C27-98A7-3865B07F9B98}" presName="chevron4" presStyleLbl="alignNode1" presStyleIdx="17" presStyleCnt="21"/>
      <dgm:spPr/>
    </dgm:pt>
    <dgm:pt modelId="{898805DF-AF6E-40A4-BD4F-40E262B8ABCB}" type="pres">
      <dgm:prSet presAssocID="{E263B6A8-C592-4C27-98A7-3865B07F9B98}" presName="chevron5" presStyleLbl="alignNode1" presStyleIdx="18" presStyleCnt="21"/>
      <dgm:spPr/>
    </dgm:pt>
    <dgm:pt modelId="{94B1283C-E76F-425E-ACCC-100656AD6A89}" type="pres">
      <dgm:prSet presAssocID="{E263B6A8-C592-4C27-98A7-3865B07F9B98}" presName="chevron6" presStyleLbl="alignNode1" presStyleIdx="19" presStyleCnt="21"/>
      <dgm:spPr/>
    </dgm:pt>
    <dgm:pt modelId="{7994F0D1-376B-4377-9FD5-ECAABC1C32E5}" type="pres">
      <dgm:prSet presAssocID="{E263B6A8-C592-4C27-98A7-3865B07F9B98}" presName="chevron7" presStyleLbl="alignNode1" presStyleIdx="20" presStyleCnt="21"/>
      <dgm:spPr/>
    </dgm:pt>
    <dgm:pt modelId="{FC45073B-964C-47D2-B7E3-219E06B1C6A3}" type="pres">
      <dgm:prSet presAssocID="{E263B6A8-C592-4C27-98A7-3865B07F9B98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C2DB6A2-29F8-4648-BB2C-0F471103ADF5}" type="presOf" srcId="{63C570F5-3A50-496C-9B59-2117FBDA9407}" destId="{ADD40078-665E-422B-A91E-5664F013301E}" srcOrd="0" destOrd="0" presId="urn:microsoft.com/office/officeart/2008/layout/VerticalAccentList"/>
    <dgm:cxn modelId="{A085D2B6-7BF6-402F-96C5-C4DE09A61B08}" srcId="{0F73E1AE-4EFF-4E54-BE1E-B1C6B1D95B7F}" destId="{E263B6A8-C592-4C27-98A7-3865B07F9B98}" srcOrd="2" destOrd="0" parTransId="{6BB254FC-6CD0-4719-862C-BF2A84BA933B}" sibTransId="{86FA4112-BCAD-4A62-A740-37769F48B355}"/>
    <dgm:cxn modelId="{7F715433-BFCB-4593-9336-59A64A48FCEA}" type="presOf" srcId="{0F73E1AE-4EFF-4E54-BE1E-B1C6B1D95B7F}" destId="{9F7A718F-56E4-4DE8-9C7C-8659C5DD41CD}" srcOrd="0" destOrd="0" presId="urn:microsoft.com/office/officeart/2008/layout/VerticalAccentList"/>
    <dgm:cxn modelId="{12D0AB4D-E8F9-42DD-98F4-DE9D8216223B}" type="presOf" srcId="{FCB3A32F-9B79-45C0-B0ED-61D948E2A9F2}" destId="{5D3C01B4-6354-43BD-91AC-BE3765A20A0F}" srcOrd="0" destOrd="0" presId="urn:microsoft.com/office/officeart/2008/layout/VerticalAccentList"/>
    <dgm:cxn modelId="{4EBCB6F5-60C4-4222-BACA-4E2C70B49F0D}" srcId="{0F73E1AE-4EFF-4E54-BE1E-B1C6B1D95B7F}" destId="{63C570F5-3A50-496C-9B59-2117FBDA9407}" srcOrd="1" destOrd="0" parTransId="{829B5AEB-6EB4-4304-BC0F-B813A76C2EC9}" sibTransId="{003276A0-2F2C-477E-ABF6-E6AD8FE665AF}"/>
    <dgm:cxn modelId="{47DAD8EB-5A30-4C31-AC35-37E59E5C7247}" srcId="{63C570F5-3A50-496C-9B59-2117FBDA9407}" destId="{FCB3A32F-9B79-45C0-B0ED-61D948E2A9F2}" srcOrd="0" destOrd="0" parTransId="{9977CF20-D351-469F-A924-84724066C61E}" sibTransId="{33FF997A-FCF9-41E9-A71F-A51F52B31D9C}"/>
    <dgm:cxn modelId="{CA3D40D5-C057-4F44-9E48-7EC3A6ABF4BA}" srcId="{34D9C266-9212-4A64-9686-63B57B8BE184}" destId="{E1E01C40-638F-43A2-9484-5520611BD4DD}" srcOrd="0" destOrd="0" parTransId="{450FD5D1-4283-4F9C-9255-42CDB605A5FE}" sibTransId="{15D047A9-D0CF-44F8-B5B5-1B427E9B29C9}"/>
    <dgm:cxn modelId="{D5596AB7-2427-4269-B034-8102B2E6025F}" type="presOf" srcId="{6BD3170A-D5F4-4B3C-8E4B-B3915490DAE4}" destId="{FC45073B-964C-47D2-B7E3-219E06B1C6A3}" srcOrd="0" destOrd="0" presId="urn:microsoft.com/office/officeart/2008/layout/VerticalAccentList"/>
    <dgm:cxn modelId="{FA684C46-8373-4C94-9522-E23695A68215}" srcId="{E263B6A8-C592-4C27-98A7-3865B07F9B98}" destId="{6BD3170A-D5F4-4B3C-8E4B-B3915490DAE4}" srcOrd="0" destOrd="0" parTransId="{1E6D8492-BDF7-4A53-A312-1E4864EFF339}" sibTransId="{BBAB7F0D-59CB-43AF-9A3A-8A267DEE470D}"/>
    <dgm:cxn modelId="{759418E9-EB8F-4DAB-B264-AF368188D14B}" type="presOf" srcId="{E1E01C40-638F-43A2-9484-5520611BD4DD}" destId="{89B67966-9F76-4B91-830E-4559E8683480}" srcOrd="0" destOrd="0" presId="urn:microsoft.com/office/officeart/2008/layout/VerticalAccentList"/>
    <dgm:cxn modelId="{678B6194-5179-4DA7-A343-5E0F8692238C}" type="presOf" srcId="{E263B6A8-C592-4C27-98A7-3865B07F9B98}" destId="{27EEBF45-3D40-452F-AEF4-21B20A1217D0}" srcOrd="0" destOrd="0" presId="urn:microsoft.com/office/officeart/2008/layout/VerticalAccentList"/>
    <dgm:cxn modelId="{91230588-4105-4341-9762-E0335B157EAD}" srcId="{0F73E1AE-4EFF-4E54-BE1E-B1C6B1D95B7F}" destId="{34D9C266-9212-4A64-9686-63B57B8BE184}" srcOrd="0" destOrd="0" parTransId="{FDA619EA-6A30-4F89-9848-E3C01DEB4737}" sibTransId="{C1619462-34A4-40B0-B7E2-D502A4647BA6}"/>
    <dgm:cxn modelId="{A577A865-BC82-48B0-9D00-5427FE88A065}" type="presOf" srcId="{34D9C266-9212-4A64-9686-63B57B8BE184}" destId="{06E96EFB-CA2A-41F4-9D1B-9C883199F636}" srcOrd="0" destOrd="0" presId="urn:microsoft.com/office/officeart/2008/layout/VerticalAccentList"/>
    <dgm:cxn modelId="{8B051A70-2B2C-4B49-9FE7-D9CC3479628F}" type="presParOf" srcId="{9F7A718F-56E4-4DE8-9C7C-8659C5DD41CD}" destId="{1EE5478F-F2A8-4785-86E0-9A4C8506005C}" srcOrd="0" destOrd="0" presId="urn:microsoft.com/office/officeart/2008/layout/VerticalAccentList"/>
    <dgm:cxn modelId="{01E9D396-EAF5-46F1-A89E-887AE76B09AC}" type="presParOf" srcId="{1EE5478F-F2A8-4785-86E0-9A4C8506005C}" destId="{06E96EFB-CA2A-41F4-9D1B-9C883199F636}" srcOrd="0" destOrd="0" presId="urn:microsoft.com/office/officeart/2008/layout/VerticalAccentList"/>
    <dgm:cxn modelId="{BB233C1C-B5B8-4A5B-AB8D-D3D8D2D75632}" type="presParOf" srcId="{9F7A718F-56E4-4DE8-9C7C-8659C5DD41CD}" destId="{38350AEA-1219-446C-8B87-32A729DE9DD6}" srcOrd="1" destOrd="0" presId="urn:microsoft.com/office/officeart/2008/layout/VerticalAccentList"/>
    <dgm:cxn modelId="{3D767F3D-2676-45C0-BE38-0C4B01BC887D}" type="presParOf" srcId="{38350AEA-1219-446C-8B87-32A729DE9DD6}" destId="{C11B219E-0B97-471C-862A-8A68E7C3CF12}" srcOrd="0" destOrd="0" presId="urn:microsoft.com/office/officeart/2008/layout/VerticalAccentList"/>
    <dgm:cxn modelId="{585E38B3-2F1C-4189-A76D-67BBF84F5081}" type="presParOf" srcId="{38350AEA-1219-446C-8B87-32A729DE9DD6}" destId="{8BB84EAD-0F37-4CBF-ABD6-163B45448F38}" srcOrd="1" destOrd="0" presId="urn:microsoft.com/office/officeart/2008/layout/VerticalAccentList"/>
    <dgm:cxn modelId="{F1B95AA0-4666-4146-BDF0-2BC1940819D2}" type="presParOf" srcId="{38350AEA-1219-446C-8B87-32A729DE9DD6}" destId="{AA73219A-4046-4539-ADC5-EFDC809F849C}" srcOrd="2" destOrd="0" presId="urn:microsoft.com/office/officeart/2008/layout/VerticalAccentList"/>
    <dgm:cxn modelId="{7143CEE2-F378-448C-A6B8-11C43892417A}" type="presParOf" srcId="{38350AEA-1219-446C-8B87-32A729DE9DD6}" destId="{D417E9C4-4870-45EA-AE84-D8A1C5E638B0}" srcOrd="3" destOrd="0" presId="urn:microsoft.com/office/officeart/2008/layout/VerticalAccentList"/>
    <dgm:cxn modelId="{4665B387-244F-47CF-AB1B-98769ECE4A0E}" type="presParOf" srcId="{38350AEA-1219-446C-8B87-32A729DE9DD6}" destId="{92ED7431-128C-4629-8F1E-ACE9342DC146}" srcOrd="4" destOrd="0" presId="urn:microsoft.com/office/officeart/2008/layout/VerticalAccentList"/>
    <dgm:cxn modelId="{3EC653A6-049B-4892-9A8A-032C48256982}" type="presParOf" srcId="{38350AEA-1219-446C-8B87-32A729DE9DD6}" destId="{72634917-DF16-4D37-8845-28240A63918C}" srcOrd="5" destOrd="0" presId="urn:microsoft.com/office/officeart/2008/layout/VerticalAccentList"/>
    <dgm:cxn modelId="{DA805DE2-28A9-44A6-8AF3-7FEBC153CA04}" type="presParOf" srcId="{38350AEA-1219-446C-8B87-32A729DE9DD6}" destId="{A9BCF8CB-EE52-4632-80DE-3078C17DFFC4}" srcOrd="6" destOrd="0" presId="urn:microsoft.com/office/officeart/2008/layout/VerticalAccentList"/>
    <dgm:cxn modelId="{A917248C-1640-4B0F-9E36-E2EC83AC6D8D}" type="presParOf" srcId="{38350AEA-1219-446C-8B87-32A729DE9DD6}" destId="{89B67966-9F76-4B91-830E-4559E8683480}" srcOrd="7" destOrd="0" presId="urn:microsoft.com/office/officeart/2008/layout/VerticalAccentList"/>
    <dgm:cxn modelId="{38FB16EC-3C7E-46CE-9531-516D247F6D96}" type="presParOf" srcId="{9F7A718F-56E4-4DE8-9C7C-8659C5DD41CD}" destId="{17CFCDA3-37AE-4C73-B89C-985F39FC3899}" srcOrd="2" destOrd="0" presId="urn:microsoft.com/office/officeart/2008/layout/VerticalAccentList"/>
    <dgm:cxn modelId="{3C50C5C4-FB13-4724-B013-CCB8660DE4DF}" type="presParOf" srcId="{9F7A718F-56E4-4DE8-9C7C-8659C5DD41CD}" destId="{40267179-6402-4BBE-9876-CC8504BE758F}" srcOrd="3" destOrd="0" presId="urn:microsoft.com/office/officeart/2008/layout/VerticalAccentList"/>
    <dgm:cxn modelId="{04F36FFD-7B9B-40AF-86E6-C3F89DC869BA}" type="presParOf" srcId="{40267179-6402-4BBE-9876-CC8504BE758F}" destId="{ADD40078-665E-422B-A91E-5664F013301E}" srcOrd="0" destOrd="0" presId="urn:microsoft.com/office/officeart/2008/layout/VerticalAccentList"/>
    <dgm:cxn modelId="{9992EB11-75CF-4791-82BF-96EAE1C600BE}" type="presParOf" srcId="{9F7A718F-56E4-4DE8-9C7C-8659C5DD41CD}" destId="{4332FA3F-52C3-47AC-8792-8513BB66A83F}" srcOrd="4" destOrd="0" presId="urn:microsoft.com/office/officeart/2008/layout/VerticalAccentList"/>
    <dgm:cxn modelId="{1A3B088E-15E8-4F05-B575-E6DCFAF2F067}" type="presParOf" srcId="{4332FA3F-52C3-47AC-8792-8513BB66A83F}" destId="{CFD58DB6-932F-4244-8470-E67E5A96FA17}" srcOrd="0" destOrd="0" presId="urn:microsoft.com/office/officeart/2008/layout/VerticalAccentList"/>
    <dgm:cxn modelId="{DAB0FDDC-221D-4CD4-9403-7A9C1CDF35EC}" type="presParOf" srcId="{4332FA3F-52C3-47AC-8792-8513BB66A83F}" destId="{26D89F2E-8962-465B-99A3-8ABF9F580BFC}" srcOrd="1" destOrd="0" presId="urn:microsoft.com/office/officeart/2008/layout/VerticalAccentList"/>
    <dgm:cxn modelId="{3E8A3D75-5BD6-4511-B0DF-FF6518ABA2E8}" type="presParOf" srcId="{4332FA3F-52C3-47AC-8792-8513BB66A83F}" destId="{31D2A123-4A77-407D-8579-B5F1A75B2FBB}" srcOrd="2" destOrd="0" presId="urn:microsoft.com/office/officeart/2008/layout/VerticalAccentList"/>
    <dgm:cxn modelId="{EEC80528-FD1A-4545-8219-81F7610CF6BE}" type="presParOf" srcId="{4332FA3F-52C3-47AC-8792-8513BB66A83F}" destId="{55148040-3909-4E5B-8C8F-7B4C12D3AF27}" srcOrd="3" destOrd="0" presId="urn:microsoft.com/office/officeart/2008/layout/VerticalAccentList"/>
    <dgm:cxn modelId="{AD2BA6F5-4062-4D2F-8BB3-7FEF17AD7A5D}" type="presParOf" srcId="{4332FA3F-52C3-47AC-8792-8513BB66A83F}" destId="{30ABFBBE-8A98-4277-8172-9E3414F074D0}" srcOrd="4" destOrd="0" presId="urn:microsoft.com/office/officeart/2008/layout/VerticalAccentList"/>
    <dgm:cxn modelId="{56FDD195-5DB1-4D44-BC5B-79FB66881C69}" type="presParOf" srcId="{4332FA3F-52C3-47AC-8792-8513BB66A83F}" destId="{D78B31A0-535B-4022-9C39-F4242809DA42}" srcOrd="5" destOrd="0" presId="urn:microsoft.com/office/officeart/2008/layout/VerticalAccentList"/>
    <dgm:cxn modelId="{4FDBED3E-78B6-4E29-B61E-FED60D6C1609}" type="presParOf" srcId="{4332FA3F-52C3-47AC-8792-8513BB66A83F}" destId="{7C62ED16-CFAD-46EC-8623-7928B25A8133}" srcOrd="6" destOrd="0" presId="urn:microsoft.com/office/officeart/2008/layout/VerticalAccentList"/>
    <dgm:cxn modelId="{D2895936-4236-4DA9-B974-54BD56B52145}" type="presParOf" srcId="{4332FA3F-52C3-47AC-8792-8513BB66A83F}" destId="{5D3C01B4-6354-43BD-91AC-BE3765A20A0F}" srcOrd="7" destOrd="0" presId="urn:microsoft.com/office/officeart/2008/layout/VerticalAccentList"/>
    <dgm:cxn modelId="{BAC4333A-E8DE-4A93-B1E6-2D5E8C429FCD}" type="presParOf" srcId="{9F7A718F-56E4-4DE8-9C7C-8659C5DD41CD}" destId="{281352E9-6EF9-438F-81A6-33C9731A8C3B}" srcOrd="5" destOrd="0" presId="urn:microsoft.com/office/officeart/2008/layout/VerticalAccentList"/>
    <dgm:cxn modelId="{88F5923D-E6B2-4F0E-BE77-168E0A71720D}" type="presParOf" srcId="{9F7A718F-56E4-4DE8-9C7C-8659C5DD41CD}" destId="{155139F3-8B7E-4302-A1B1-9FB10F11C5AD}" srcOrd="6" destOrd="0" presId="urn:microsoft.com/office/officeart/2008/layout/VerticalAccentList"/>
    <dgm:cxn modelId="{D32452A9-4F09-44F1-9485-A36726896B1D}" type="presParOf" srcId="{155139F3-8B7E-4302-A1B1-9FB10F11C5AD}" destId="{27EEBF45-3D40-452F-AEF4-21B20A1217D0}" srcOrd="0" destOrd="0" presId="urn:microsoft.com/office/officeart/2008/layout/VerticalAccentList"/>
    <dgm:cxn modelId="{4F8F5381-DF53-4204-90DC-3BB559740F65}" type="presParOf" srcId="{9F7A718F-56E4-4DE8-9C7C-8659C5DD41CD}" destId="{D1001D96-A0C7-4C30-8B1C-DDB7359A276B}" srcOrd="7" destOrd="0" presId="urn:microsoft.com/office/officeart/2008/layout/VerticalAccentList"/>
    <dgm:cxn modelId="{2C27AACD-D8FB-4EE6-BBB6-84A9C939FCFE}" type="presParOf" srcId="{D1001D96-A0C7-4C30-8B1C-DDB7359A276B}" destId="{69D3EA1D-99A4-4E54-9F21-CA0784348F16}" srcOrd="0" destOrd="0" presId="urn:microsoft.com/office/officeart/2008/layout/VerticalAccentList"/>
    <dgm:cxn modelId="{2398DA46-5CC5-465F-94D5-9EA117CB3AC4}" type="presParOf" srcId="{D1001D96-A0C7-4C30-8B1C-DDB7359A276B}" destId="{F88CE4E7-47DA-49CB-B28B-D949707250FE}" srcOrd="1" destOrd="0" presId="urn:microsoft.com/office/officeart/2008/layout/VerticalAccentList"/>
    <dgm:cxn modelId="{88623E29-168C-47FE-9BD9-DF48C4F4E85A}" type="presParOf" srcId="{D1001D96-A0C7-4C30-8B1C-DDB7359A276B}" destId="{F4CFCC96-C148-4190-9A38-D7295B620801}" srcOrd="2" destOrd="0" presId="urn:microsoft.com/office/officeart/2008/layout/VerticalAccentList"/>
    <dgm:cxn modelId="{AD5CD9A8-1C0D-4AC4-9D3C-C8C64B5DAD3C}" type="presParOf" srcId="{D1001D96-A0C7-4C30-8B1C-DDB7359A276B}" destId="{46D2B1A7-46C9-4EF4-BF81-8510E547E05C}" srcOrd="3" destOrd="0" presId="urn:microsoft.com/office/officeart/2008/layout/VerticalAccentList"/>
    <dgm:cxn modelId="{6FF99E9C-FAD0-46FE-ACB9-3FEA30D38369}" type="presParOf" srcId="{D1001D96-A0C7-4C30-8B1C-DDB7359A276B}" destId="{898805DF-AF6E-40A4-BD4F-40E262B8ABCB}" srcOrd="4" destOrd="0" presId="urn:microsoft.com/office/officeart/2008/layout/VerticalAccentList"/>
    <dgm:cxn modelId="{9CE6FF4E-64DC-48C1-8715-7DBAAA02BCBF}" type="presParOf" srcId="{D1001D96-A0C7-4C30-8B1C-DDB7359A276B}" destId="{94B1283C-E76F-425E-ACCC-100656AD6A89}" srcOrd="5" destOrd="0" presId="urn:microsoft.com/office/officeart/2008/layout/VerticalAccentList"/>
    <dgm:cxn modelId="{ADB8CF81-E681-46AA-B50F-643285043CE0}" type="presParOf" srcId="{D1001D96-A0C7-4C30-8B1C-DDB7359A276B}" destId="{7994F0D1-376B-4377-9FD5-ECAABC1C32E5}" srcOrd="6" destOrd="0" presId="urn:microsoft.com/office/officeart/2008/layout/VerticalAccentList"/>
    <dgm:cxn modelId="{81BDBC3A-91BE-4C02-A6AF-4F8AE853A04D}" type="presParOf" srcId="{D1001D96-A0C7-4C30-8B1C-DDB7359A276B}" destId="{FC45073B-964C-47D2-B7E3-219E06B1C6A3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569E37-58F9-4B61-80E5-F97EAC1795AF}" type="doc">
      <dgm:prSet loTypeId="urn:microsoft.com/office/officeart/2008/layout/VerticalAccentLis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A20CE43B-CE3B-40F5-88B8-803CC3FC486F}">
      <dgm:prSet phldrT="[Текст]"/>
      <dgm:spPr/>
      <dgm:t>
        <a:bodyPr/>
        <a:lstStyle/>
        <a:p>
          <a:endParaRPr lang="ru-RU" dirty="0"/>
        </a:p>
      </dgm:t>
    </dgm:pt>
    <dgm:pt modelId="{C22702F7-9C5B-43F9-BDA2-40FD83332B94}" type="parTrans" cxnId="{E81BF4D3-5B16-451A-AAD3-0BEF9D526211}">
      <dgm:prSet/>
      <dgm:spPr/>
      <dgm:t>
        <a:bodyPr/>
        <a:lstStyle/>
        <a:p>
          <a:endParaRPr lang="ru-RU"/>
        </a:p>
      </dgm:t>
    </dgm:pt>
    <dgm:pt modelId="{07AC5B28-2487-4D2E-B1D3-D11C872D5335}" type="sibTrans" cxnId="{E81BF4D3-5B16-451A-AAD3-0BEF9D526211}">
      <dgm:prSet/>
      <dgm:spPr/>
      <dgm:t>
        <a:bodyPr/>
        <a:lstStyle/>
        <a:p>
          <a:endParaRPr lang="ru-RU"/>
        </a:p>
      </dgm:t>
    </dgm:pt>
    <dgm:pt modelId="{89CDB5FD-86FF-4FE8-8FEB-28FEC63B588F}">
      <dgm:prSet phldrT="[Текст]" custT="1"/>
      <dgm:spPr/>
      <dgm:t>
        <a:bodyPr/>
        <a:lstStyle/>
        <a:p>
          <a:r>
            <a:rPr lang="ru-RU" sz="1800" dirty="0" smtClean="0"/>
            <a:t>ЗАЩИТУ ПРИ УВОЛЬНЕНИИ, СОКРАЩЕНИИ</a:t>
          </a:r>
          <a:endParaRPr lang="ru-RU" sz="1800" dirty="0"/>
        </a:p>
      </dgm:t>
    </dgm:pt>
    <dgm:pt modelId="{FD07D258-2158-4059-BD9E-C6A7B3C3E22B}" type="parTrans" cxnId="{C3697CD3-437B-41F4-91CE-FA4EDAD78607}">
      <dgm:prSet/>
      <dgm:spPr/>
      <dgm:t>
        <a:bodyPr/>
        <a:lstStyle/>
        <a:p>
          <a:endParaRPr lang="ru-RU"/>
        </a:p>
      </dgm:t>
    </dgm:pt>
    <dgm:pt modelId="{C4772DA5-F250-42AF-869B-630AD7F0B5BB}" type="sibTrans" cxnId="{C3697CD3-437B-41F4-91CE-FA4EDAD78607}">
      <dgm:prSet/>
      <dgm:spPr/>
      <dgm:t>
        <a:bodyPr/>
        <a:lstStyle/>
        <a:p>
          <a:endParaRPr lang="ru-RU"/>
        </a:p>
      </dgm:t>
    </dgm:pt>
    <dgm:pt modelId="{4AEC4B46-7E80-4345-AD23-33CDC5AB3111}">
      <dgm:prSet phldrT="[Текст]"/>
      <dgm:spPr/>
      <dgm:t>
        <a:bodyPr/>
        <a:lstStyle/>
        <a:p>
          <a:endParaRPr lang="ru-RU" dirty="0"/>
        </a:p>
      </dgm:t>
    </dgm:pt>
    <dgm:pt modelId="{C592AE94-6C2C-4AC4-B17E-AFF82D256AFD}" type="parTrans" cxnId="{9AB43D9E-5488-4063-B5B1-094A4D881442}">
      <dgm:prSet/>
      <dgm:spPr/>
      <dgm:t>
        <a:bodyPr/>
        <a:lstStyle/>
        <a:p>
          <a:endParaRPr lang="ru-RU"/>
        </a:p>
      </dgm:t>
    </dgm:pt>
    <dgm:pt modelId="{7DFE3706-9DB2-4A75-880A-9B2AD098DD25}" type="sibTrans" cxnId="{9AB43D9E-5488-4063-B5B1-094A4D881442}">
      <dgm:prSet/>
      <dgm:spPr/>
      <dgm:t>
        <a:bodyPr/>
        <a:lstStyle/>
        <a:p>
          <a:endParaRPr lang="ru-RU"/>
        </a:p>
      </dgm:t>
    </dgm:pt>
    <dgm:pt modelId="{FEC9DAB1-3243-4DF4-B3A0-8734560A2CAF}">
      <dgm:prSet phldrT="[Текст]" custT="1"/>
      <dgm:spPr/>
      <dgm:t>
        <a:bodyPr/>
        <a:lstStyle/>
        <a:p>
          <a:r>
            <a:rPr lang="ru-RU" sz="1800" dirty="0" smtClean="0"/>
            <a:t>ЗАЩИТУ ПРИ КОНФЛИКТЕ </a:t>
          </a:r>
          <a:br>
            <a:rPr lang="ru-RU" sz="1800" dirty="0" smtClean="0"/>
          </a:br>
          <a:r>
            <a:rPr lang="ru-RU" sz="1800" dirty="0" smtClean="0"/>
            <a:t>С РАБОТОДАТЕЛЕМ</a:t>
          </a:r>
          <a:endParaRPr lang="ru-RU" sz="1800" dirty="0"/>
        </a:p>
      </dgm:t>
    </dgm:pt>
    <dgm:pt modelId="{B5087A8F-36DB-44EF-B1CE-C4D0D6C77ACF}" type="parTrans" cxnId="{AB9D1CA2-1295-4E65-9C18-ABE86B7B22D7}">
      <dgm:prSet/>
      <dgm:spPr/>
      <dgm:t>
        <a:bodyPr/>
        <a:lstStyle/>
        <a:p>
          <a:endParaRPr lang="ru-RU"/>
        </a:p>
      </dgm:t>
    </dgm:pt>
    <dgm:pt modelId="{CD1EEE2A-6836-41FD-8FCF-55EA1969510A}" type="sibTrans" cxnId="{AB9D1CA2-1295-4E65-9C18-ABE86B7B22D7}">
      <dgm:prSet/>
      <dgm:spPr/>
      <dgm:t>
        <a:bodyPr/>
        <a:lstStyle/>
        <a:p>
          <a:endParaRPr lang="ru-RU"/>
        </a:p>
      </dgm:t>
    </dgm:pt>
    <dgm:pt modelId="{EECC1712-8F34-4D5D-AB5A-6B0A17098ED7}">
      <dgm:prSet phldrT="[Текст]"/>
      <dgm:spPr/>
      <dgm:t>
        <a:bodyPr/>
        <a:lstStyle/>
        <a:p>
          <a:endParaRPr lang="ru-RU" dirty="0"/>
        </a:p>
      </dgm:t>
    </dgm:pt>
    <dgm:pt modelId="{8CCDCFC0-BEF6-4C23-9236-FBF763F23945}" type="parTrans" cxnId="{9A7425FD-E77F-4128-A875-1CECD810083E}">
      <dgm:prSet/>
      <dgm:spPr/>
      <dgm:t>
        <a:bodyPr/>
        <a:lstStyle/>
        <a:p>
          <a:endParaRPr lang="ru-RU"/>
        </a:p>
      </dgm:t>
    </dgm:pt>
    <dgm:pt modelId="{3E59968A-12EE-4362-946C-E85517A1FEB7}" type="sibTrans" cxnId="{9A7425FD-E77F-4128-A875-1CECD810083E}">
      <dgm:prSet/>
      <dgm:spPr/>
      <dgm:t>
        <a:bodyPr/>
        <a:lstStyle/>
        <a:p>
          <a:endParaRPr lang="ru-RU"/>
        </a:p>
      </dgm:t>
    </dgm:pt>
    <dgm:pt modelId="{8B3DE978-7999-41D7-B08C-82949E4E0D8C}">
      <dgm:prSet phldrT="[Текст]" custT="1"/>
      <dgm:spPr/>
      <dgm:t>
        <a:bodyPr/>
        <a:lstStyle/>
        <a:p>
          <a:r>
            <a:rPr lang="ru-RU" sz="1800" dirty="0" smtClean="0"/>
            <a:t>ЗАСЛУЖЕННУЮ ПЕНСИЮ</a:t>
          </a:r>
          <a:endParaRPr lang="ru-RU" sz="1800" dirty="0"/>
        </a:p>
      </dgm:t>
    </dgm:pt>
    <dgm:pt modelId="{EFE08497-D47A-48DB-B60A-554DFD9F3C56}" type="parTrans" cxnId="{C6EC73C1-D293-4DE2-B07A-5C99852FA1AC}">
      <dgm:prSet/>
      <dgm:spPr/>
      <dgm:t>
        <a:bodyPr/>
        <a:lstStyle/>
        <a:p>
          <a:endParaRPr lang="ru-RU"/>
        </a:p>
      </dgm:t>
    </dgm:pt>
    <dgm:pt modelId="{CCDA1E62-5E39-4DEB-873B-362D284DA7B4}" type="sibTrans" cxnId="{C6EC73C1-D293-4DE2-B07A-5C99852FA1AC}">
      <dgm:prSet/>
      <dgm:spPr/>
      <dgm:t>
        <a:bodyPr/>
        <a:lstStyle/>
        <a:p>
          <a:endParaRPr lang="ru-RU"/>
        </a:p>
      </dgm:t>
    </dgm:pt>
    <dgm:pt modelId="{DC94B9F3-DC93-45D0-B633-9958DDDB26C5}" type="pres">
      <dgm:prSet presAssocID="{37569E37-58F9-4B61-80E5-F97EAC1795AF}" presName="Name0" presStyleCnt="0">
        <dgm:presLayoutVars>
          <dgm:chMax/>
          <dgm:chPref/>
          <dgm:dir val="rev"/>
        </dgm:presLayoutVars>
      </dgm:prSet>
      <dgm:spPr/>
      <dgm:t>
        <a:bodyPr/>
        <a:lstStyle/>
        <a:p>
          <a:endParaRPr lang="ru-RU"/>
        </a:p>
      </dgm:t>
    </dgm:pt>
    <dgm:pt modelId="{15EB404D-B1E3-45AC-B439-216042A7E42E}" type="pres">
      <dgm:prSet presAssocID="{A20CE43B-CE3B-40F5-88B8-803CC3FC486F}" presName="parenttextcomposite" presStyleCnt="0"/>
      <dgm:spPr/>
    </dgm:pt>
    <dgm:pt modelId="{BEE68674-C346-4FA9-8671-2ACF2F75D0AC}" type="pres">
      <dgm:prSet presAssocID="{A20CE43B-CE3B-40F5-88B8-803CC3FC486F}" presName="parenttext" presStyleLbl="revTx" presStyleIdx="0" presStyleCnt="3" custFlipVert="1" custScaleX="94900" custScaleY="1304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D24C60-4E98-48B3-92C8-B10BB97B4676}" type="pres">
      <dgm:prSet presAssocID="{A20CE43B-CE3B-40F5-88B8-803CC3FC486F}" presName="composite" presStyleCnt="0"/>
      <dgm:spPr/>
    </dgm:pt>
    <dgm:pt modelId="{771D3D62-204E-4B98-ADD6-4FAE90541C4F}" type="pres">
      <dgm:prSet presAssocID="{A20CE43B-CE3B-40F5-88B8-803CC3FC486F}" presName="chevron1" presStyleLbl="alignNode1" presStyleIdx="0" presStyleCnt="21"/>
      <dgm:spPr/>
    </dgm:pt>
    <dgm:pt modelId="{A822C94C-D4A5-4825-9DA3-6CB948BD94EA}" type="pres">
      <dgm:prSet presAssocID="{A20CE43B-CE3B-40F5-88B8-803CC3FC486F}" presName="chevron2" presStyleLbl="alignNode1" presStyleIdx="1" presStyleCnt="21"/>
      <dgm:spPr/>
    </dgm:pt>
    <dgm:pt modelId="{7FF2A30C-27E3-4A37-BB5D-4005C4811AEA}" type="pres">
      <dgm:prSet presAssocID="{A20CE43B-CE3B-40F5-88B8-803CC3FC486F}" presName="chevron3" presStyleLbl="alignNode1" presStyleIdx="2" presStyleCnt="21"/>
      <dgm:spPr/>
    </dgm:pt>
    <dgm:pt modelId="{5E2BA060-DCCB-48C9-889A-46649F7593F7}" type="pres">
      <dgm:prSet presAssocID="{A20CE43B-CE3B-40F5-88B8-803CC3FC486F}" presName="chevron4" presStyleLbl="alignNode1" presStyleIdx="3" presStyleCnt="21"/>
      <dgm:spPr/>
    </dgm:pt>
    <dgm:pt modelId="{44612506-1216-4477-8E49-BC903B886F8B}" type="pres">
      <dgm:prSet presAssocID="{A20CE43B-CE3B-40F5-88B8-803CC3FC486F}" presName="chevron5" presStyleLbl="alignNode1" presStyleIdx="4" presStyleCnt="21"/>
      <dgm:spPr/>
    </dgm:pt>
    <dgm:pt modelId="{21B7784F-9A23-41BD-B34B-B832A15C9BD4}" type="pres">
      <dgm:prSet presAssocID="{A20CE43B-CE3B-40F5-88B8-803CC3FC486F}" presName="chevron6" presStyleLbl="alignNode1" presStyleIdx="5" presStyleCnt="21"/>
      <dgm:spPr/>
    </dgm:pt>
    <dgm:pt modelId="{07A6DD0C-7899-4106-92DC-F5625DA19318}" type="pres">
      <dgm:prSet presAssocID="{A20CE43B-CE3B-40F5-88B8-803CC3FC486F}" presName="chevron7" presStyleLbl="alignNode1" presStyleIdx="6" presStyleCnt="21"/>
      <dgm:spPr/>
    </dgm:pt>
    <dgm:pt modelId="{BAB3A7A3-B976-4592-AAC1-73330F953726}" type="pres">
      <dgm:prSet presAssocID="{A20CE43B-CE3B-40F5-88B8-803CC3FC486F}" presName="childtext" presStyleLbl="solidFgAcc1" presStyleIdx="0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8F51ED-67F3-40FE-9412-CB0D06EE5125}" type="pres">
      <dgm:prSet presAssocID="{07AC5B28-2487-4D2E-B1D3-D11C872D5335}" presName="sibTrans" presStyleCnt="0"/>
      <dgm:spPr/>
    </dgm:pt>
    <dgm:pt modelId="{48073EF4-DCC2-49C1-A141-FADBD555F0D3}" type="pres">
      <dgm:prSet presAssocID="{4AEC4B46-7E80-4345-AD23-33CDC5AB3111}" presName="parenttextcomposite" presStyleCnt="0"/>
      <dgm:spPr/>
    </dgm:pt>
    <dgm:pt modelId="{55BB93E7-2DFE-40C3-8B69-243C6DCDC8D7}" type="pres">
      <dgm:prSet presAssocID="{4AEC4B46-7E80-4345-AD23-33CDC5AB3111}" presName="parenttext" presStyleLbl="revTx" presStyleIdx="1" presStyleCnt="3" custFlipVert="1" custScaleX="98808" custScaleY="15481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5B7D9B-BEB9-4099-958C-71F5F159C25E}" type="pres">
      <dgm:prSet presAssocID="{4AEC4B46-7E80-4345-AD23-33CDC5AB3111}" presName="composite" presStyleCnt="0"/>
      <dgm:spPr/>
    </dgm:pt>
    <dgm:pt modelId="{AA00FA8D-B2D1-46D9-BA4E-C0197C536532}" type="pres">
      <dgm:prSet presAssocID="{4AEC4B46-7E80-4345-AD23-33CDC5AB3111}" presName="chevron1" presStyleLbl="alignNode1" presStyleIdx="7" presStyleCnt="21"/>
      <dgm:spPr/>
    </dgm:pt>
    <dgm:pt modelId="{56F0B3D4-E8F1-4A1F-AD86-189147588787}" type="pres">
      <dgm:prSet presAssocID="{4AEC4B46-7E80-4345-AD23-33CDC5AB3111}" presName="chevron2" presStyleLbl="alignNode1" presStyleIdx="8" presStyleCnt="21"/>
      <dgm:spPr/>
    </dgm:pt>
    <dgm:pt modelId="{EAD6C395-DB87-4828-A4D5-98E3215D94FC}" type="pres">
      <dgm:prSet presAssocID="{4AEC4B46-7E80-4345-AD23-33CDC5AB3111}" presName="chevron3" presStyleLbl="alignNode1" presStyleIdx="9" presStyleCnt="21"/>
      <dgm:spPr/>
    </dgm:pt>
    <dgm:pt modelId="{364A258D-D523-4634-B84E-94423ADA9030}" type="pres">
      <dgm:prSet presAssocID="{4AEC4B46-7E80-4345-AD23-33CDC5AB3111}" presName="chevron4" presStyleLbl="alignNode1" presStyleIdx="10" presStyleCnt="21"/>
      <dgm:spPr/>
    </dgm:pt>
    <dgm:pt modelId="{FEDD1D7A-E4BE-44C9-9083-52B7BCC420B4}" type="pres">
      <dgm:prSet presAssocID="{4AEC4B46-7E80-4345-AD23-33CDC5AB3111}" presName="chevron5" presStyleLbl="alignNode1" presStyleIdx="11" presStyleCnt="21"/>
      <dgm:spPr/>
    </dgm:pt>
    <dgm:pt modelId="{14F03793-1720-495B-9742-2D8928E66639}" type="pres">
      <dgm:prSet presAssocID="{4AEC4B46-7E80-4345-AD23-33CDC5AB3111}" presName="chevron6" presStyleLbl="alignNode1" presStyleIdx="12" presStyleCnt="21"/>
      <dgm:spPr/>
    </dgm:pt>
    <dgm:pt modelId="{EC20CC0F-6314-4C85-8C95-38CD50197536}" type="pres">
      <dgm:prSet presAssocID="{4AEC4B46-7E80-4345-AD23-33CDC5AB3111}" presName="chevron7" presStyleLbl="alignNode1" presStyleIdx="13" presStyleCnt="21"/>
      <dgm:spPr/>
    </dgm:pt>
    <dgm:pt modelId="{02A0C693-1CBB-46C3-8435-152C447DC98B}" type="pres">
      <dgm:prSet presAssocID="{4AEC4B46-7E80-4345-AD23-33CDC5AB3111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2173B3-24E6-47DE-B582-883E43ABB226}" type="pres">
      <dgm:prSet presAssocID="{7DFE3706-9DB2-4A75-880A-9B2AD098DD25}" presName="sibTrans" presStyleCnt="0"/>
      <dgm:spPr/>
    </dgm:pt>
    <dgm:pt modelId="{B079817E-015D-46B1-998F-548887C242D9}" type="pres">
      <dgm:prSet presAssocID="{EECC1712-8F34-4D5D-AB5A-6B0A17098ED7}" presName="parenttextcomposite" presStyleCnt="0"/>
      <dgm:spPr/>
    </dgm:pt>
    <dgm:pt modelId="{BDC247EB-A273-4A13-B297-20E688B6E62B}" type="pres">
      <dgm:prSet presAssocID="{EECC1712-8F34-4D5D-AB5A-6B0A17098ED7}" presName="parenttext" presStyleLbl="revTx" presStyleIdx="2" presStyleCnt="3" custFlipVert="1" custScaleY="13770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1711A2-C038-4C54-99A9-DF5027B6857A}" type="pres">
      <dgm:prSet presAssocID="{EECC1712-8F34-4D5D-AB5A-6B0A17098ED7}" presName="composite" presStyleCnt="0"/>
      <dgm:spPr/>
    </dgm:pt>
    <dgm:pt modelId="{65839CFD-6BE4-4EDB-8EBA-3159482E78DE}" type="pres">
      <dgm:prSet presAssocID="{EECC1712-8F34-4D5D-AB5A-6B0A17098ED7}" presName="chevron1" presStyleLbl="alignNode1" presStyleIdx="14" presStyleCnt="21"/>
      <dgm:spPr/>
    </dgm:pt>
    <dgm:pt modelId="{08D0E305-64E9-4936-A78E-5F338FA321C6}" type="pres">
      <dgm:prSet presAssocID="{EECC1712-8F34-4D5D-AB5A-6B0A17098ED7}" presName="chevron2" presStyleLbl="alignNode1" presStyleIdx="15" presStyleCnt="21"/>
      <dgm:spPr/>
    </dgm:pt>
    <dgm:pt modelId="{E7FD450A-C4F3-46C7-9799-8994D5B9F43D}" type="pres">
      <dgm:prSet presAssocID="{EECC1712-8F34-4D5D-AB5A-6B0A17098ED7}" presName="chevron3" presStyleLbl="alignNode1" presStyleIdx="16" presStyleCnt="21"/>
      <dgm:spPr/>
    </dgm:pt>
    <dgm:pt modelId="{4176CE38-F617-4594-8CCA-4D0DDE1FB6F6}" type="pres">
      <dgm:prSet presAssocID="{EECC1712-8F34-4D5D-AB5A-6B0A17098ED7}" presName="chevron4" presStyleLbl="alignNode1" presStyleIdx="17" presStyleCnt="21"/>
      <dgm:spPr/>
    </dgm:pt>
    <dgm:pt modelId="{3267A0BE-F221-4876-A49C-16DBDFA24740}" type="pres">
      <dgm:prSet presAssocID="{EECC1712-8F34-4D5D-AB5A-6B0A17098ED7}" presName="chevron5" presStyleLbl="alignNode1" presStyleIdx="18" presStyleCnt="21"/>
      <dgm:spPr/>
    </dgm:pt>
    <dgm:pt modelId="{61969880-613E-4D93-9D28-465FF3D9E196}" type="pres">
      <dgm:prSet presAssocID="{EECC1712-8F34-4D5D-AB5A-6B0A17098ED7}" presName="chevron6" presStyleLbl="alignNode1" presStyleIdx="19" presStyleCnt="21"/>
      <dgm:spPr/>
    </dgm:pt>
    <dgm:pt modelId="{C3DA5AF6-20B5-43C5-9B3F-321AF43D6BF1}" type="pres">
      <dgm:prSet presAssocID="{EECC1712-8F34-4D5D-AB5A-6B0A17098ED7}" presName="chevron7" presStyleLbl="alignNode1" presStyleIdx="20" presStyleCnt="21"/>
      <dgm:spPr/>
    </dgm:pt>
    <dgm:pt modelId="{5A0AA554-0763-4491-A074-F42943B32CE7}" type="pres">
      <dgm:prSet presAssocID="{EECC1712-8F34-4D5D-AB5A-6B0A17098ED7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AF55F11-7384-49C1-98CA-59E56E4D9C71}" type="presOf" srcId="{8B3DE978-7999-41D7-B08C-82949E4E0D8C}" destId="{5A0AA554-0763-4491-A074-F42943B32CE7}" srcOrd="0" destOrd="0" presId="urn:microsoft.com/office/officeart/2008/layout/VerticalAccentList"/>
    <dgm:cxn modelId="{4C4769A9-F1AF-45BB-AAC1-DF4D6869DE57}" type="presOf" srcId="{37569E37-58F9-4B61-80E5-F97EAC1795AF}" destId="{DC94B9F3-DC93-45D0-B633-9958DDDB26C5}" srcOrd="0" destOrd="0" presId="urn:microsoft.com/office/officeart/2008/layout/VerticalAccentList"/>
    <dgm:cxn modelId="{311414DA-F0D3-4D0E-858D-C5DC015DD4B3}" type="presOf" srcId="{4AEC4B46-7E80-4345-AD23-33CDC5AB3111}" destId="{55BB93E7-2DFE-40C3-8B69-243C6DCDC8D7}" srcOrd="0" destOrd="0" presId="urn:microsoft.com/office/officeart/2008/layout/VerticalAccentList"/>
    <dgm:cxn modelId="{C6EC73C1-D293-4DE2-B07A-5C99852FA1AC}" srcId="{EECC1712-8F34-4D5D-AB5A-6B0A17098ED7}" destId="{8B3DE978-7999-41D7-B08C-82949E4E0D8C}" srcOrd="0" destOrd="0" parTransId="{EFE08497-D47A-48DB-B60A-554DFD9F3C56}" sibTransId="{CCDA1E62-5E39-4DEB-873B-362D284DA7B4}"/>
    <dgm:cxn modelId="{E81BF4D3-5B16-451A-AAD3-0BEF9D526211}" srcId="{37569E37-58F9-4B61-80E5-F97EAC1795AF}" destId="{A20CE43B-CE3B-40F5-88B8-803CC3FC486F}" srcOrd="0" destOrd="0" parTransId="{C22702F7-9C5B-43F9-BDA2-40FD83332B94}" sibTransId="{07AC5B28-2487-4D2E-B1D3-D11C872D5335}"/>
    <dgm:cxn modelId="{AB9D1CA2-1295-4E65-9C18-ABE86B7B22D7}" srcId="{4AEC4B46-7E80-4345-AD23-33CDC5AB3111}" destId="{FEC9DAB1-3243-4DF4-B3A0-8734560A2CAF}" srcOrd="0" destOrd="0" parTransId="{B5087A8F-36DB-44EF-B1CE-C4D0D6C77ACF}" sibTransId="{CD1EEE2A-6836-41FD-8FCF-55EA1969510A}"/>
    <dgm:cxn modelId="{9AB43D9E-5488-4063-B5B1-094A4D881442}" srcId="{37569E37-58F9-4B61-80E5-F97EAC1795AF}" destId="{4AEC4B46-7E80-4345-AD23-33CDC5AB3111}" srcOrd="1" destOrd="0" parTransId="{C592AE94-6C2C-4AC4-B17E-AFF82D256AFD}" sibTransId="{7DFE3706-9DB2-4A75-880A-9B2AD098DD25}"/>
    <dgm:cxn modelId="{A599B271-AFED-4479-80B1-68471C0C0541}" type="presOf" srcId="{FEC9DAB1-3243-4DF4-B3A0-8734560A2CAF}" destId="{02A0C693-1CBB-46C3-8435-152C447DC98B}" srcOrd="0" destOrd="0" presId="urn:microsoft.com/office/officeart/2008/layout/VerticalAccentList"/>
    <dgm:cxn modelId="{9A7425FD-E77F-4128-A875-1CECD810083E}" srcId="{37569E37-58F9-4B61-80E5-F97EAC1795AF}" destId="{EECC1712-8F34-4D5D-AB5A-6B0A17098ED7}" srcOrd="2" destOrd="0" parTransId="{8CCDCFC0-BEF6-4C23-9236-FBF763F23945}" sibTransId="{3E59968A-12EE-4362-946C-E85517A1FEB7}"/>
    <dgm:cxn modelId="{749EC044-AFC2-494A-91E9-4AA86D1E5753}" type="presOf" srcId="{EECC1712-8F34-4D5D-AB5A-6B0A17098ED7}" destId="{BDC247EB-A273-4A13-B297-20E688B6E62B}" srcOrd="0" destOrd="0" presId="urn:microsoft.com/office/officeart/2008/layout/VerticalAccentList"/>
    <dgm:cxn modelId="{31AC9AE2-1570-41BB-9069-8E9EB075BE9D}" type="presOf" srcId="{89CDB5FD-86FF-4FE8-8FEB-28FEC63B588F}" destId="{BAB3A7A3-B976-4592-AAC1-73330F953726}" srcOrd="0" destOrd="0" presId="urn:microsoft.com/office/officeart/2008/layout/VerticalAccentList"/>
    <dgm:cxn modelId="{C3697CD3-437B-41F4-91CE-FA4EDAD78607}" srcId="{A20CE43B-CE3B-40F5-88B8-803CC3FC486F}" destId="{89CDB5FD-86FF-4FE8-8FEB-28FEC63B588F}" srcOrd="0" destOrd="0" parTransId="{FD07D258-2158-4059-BD9E-C6A7B3C3E22B}" sibTransId="{C4772DA5-F250-42AF-869B-630AD7F0B5BB}"/>
    <dgm:cxn modelId="{1F1B6672-EEFC-4865-91BA-F71E887B6E96}" type="presOf" srcId="{A20CE43B-CE3B-40F5-88B8-803CC3FC486F}" destId="{BEE68674-C346-4FA9-8671-2ACF2F75D0AC}" srcOrd="0" destOrd="0" presId="urn:microsoft.com/office/officeart/2008/layout/VerticalAccentList"/>
    <dgm:cxn modelId="{D4A48BB3-B6F3-47EA-B7B1-8AEB068B58DD}" type="presParOf" srcId="{DC94B9F3-DC93-45D0-B633-9958DDDB26C5}" destId="{15EB404D-B1E3-45AC-B439-216042A7E42E}" srcOrd="0" destOrd="0" presId="urn:microsoft.com/office/officeart/2008/layout/VerticalAccentList"/>
    <dgm:cxn modelId="{039C876D-8F0B-4833-B72D-C5248ED41782}" type="presParOf" srcId="{15EB404D-B1E3-45AC-B439-216042A7E42E}" destId="{BEE68674-C346-4FA9-8671-2ACF2F75D0AC}" srcOrd="0" destOrd="0" presId="urn:microsoft.com/office/officeart/2008/layout/VerticalAccentList"/>
    <dgm:cxn modelId="{F9BD5F59-75DA-4329-9E39-30F4D76DAA75}" type="presParOf" srcId="{DC94B9F3-DC93-45D0-B633-9958DDDB26C5}" destId="{C6D24C60-4E98-48B3-92C8-B10BB97B4676}" srcOrd="1" destOrd="0" presId="urn:microsoft.com/office/officeart/2008/layout/VerticalAccentList"/>
    <dgm:cxn modelId="{A6F23F7D-3DB6-4835-8FC6-F9491EAA8648}" type="presParOf" srcId="{C6D24C60-4E98-48B3-92C8-B10BB97B4676}" destId="{771D3D62-204E-4B98-ADD6-4FAE90541C4F}" srcOrd="0" destOrd="0" presId="urn:microsoft.com/office/officeart/2008/layout/VerticalAccentList"/>
    <dgm:cxn modelId="{9ECADF5F-46A1-4858-A68F-C0D350FB934F}" type="presParOf" srcId="{C6D24C60-4E98-48B3-92C8-B10BB97B4676}" destId="{A822C94C-D4A5-4825-9DA3-6CB948BD94EA}" srcOrd="1" destOrd="0" presId="urn:microsoft.com/office/officeart/2008/layout/VerticalAccentList"/>
    <dgm:cxn modelId="{8CC0F7CB-07C3-42F0-A735-DA24FDD1CCEE}" type="presParOf" srcId="{C6D24C60-4E98-48B3-92C8-B10BB97B4676}" destId="{7FF2A30C-27E3-4A37-BB5D-4005C4811AEA}" srcOrd="2" destOrd="0" presId="urn:microsoft.com/office/officeart/2008/layout/VerticalAccentList"/>
    <dgm:cxn modelId="{975C16EC-C69A-4AA3-A087-2AEC6C6B348A}" type="presParOf" srcId="{C6D24C60-4E98-48B3-92C8-B10BB97B4676}" destId="{5E2BA060-DCCB-48C9-889A-46649F7593F7}" srcOrd="3" destOrd="0" presId="urn:microsoft.com/office/officeart/2008/layout/VerticalAccentList"/>
    <dgm:cxn modelId="{423451A6-D413-4ACB-B0B9-D0E73F4F663C}" type="presParOf" srcId="{C6D24C60-4E98-48B3-92C8-B10BB97B4676}" destId="{44612506-1216-4477-8E49-BC903B886F8B}" srcOrd="4" destOrd="0" presId="urn:microsoft.com/office/officeart/2008/layout/VerticalAccentList"/>
    <dgm:cxn modelId="{0488B58C-67DD-428B-90DD-E7DD7D733FB5}" type="presParOf" srcId="{C6D24C60-4E98-48B3-92C8-B10BB97B4676}" destId="{21B7784F-9A23-41BD-B34B-B832A15C9BD4}" srcOrd="5" destOrd="0" presId="urn:microsoft.com/office/officeart/2008/layout/VerticalAccentList"/>
    <dgm:cxn modelId="{7B6D574F-041C-4385-8A77-2B6411FD6201}" type="presParOf" srcId="{C6D24C60-4E98-48B3-92C8-B10BB97B4676}" destId="{07A6DD0C-7899-4106-92DC-F5625DA19318}" srcOrd="6" destOrd="0" presId="urn:microsoft.com/office/officeart/2008/layout/VerticalAccentList"/>
    <dgm:cxn modelId="{1093B6C5-8693-4230-8C46-A96C140CCCB7}" type="presParOf" srcId="{C6D24C60-4E98-48B3-92C8-B10BB97B4676}" destId="{BAB3A7A3-B976-4592-AAC1-73330F953726}" srcOrd="7" destOrd="0" presId="urn:microsoft.com/office/officeart/2008/layout/VerticalAccentList"/>
    <dgm:cxn modelId="{9AEB7331-2023-4FCF-8FB4-81095B322CA7}" type="presParOf" srcId="{DC94B9F3-DC93-45D0-B633-9958DDDB26C5}" destId="{3C8F51ED-67F3-40FE-9412-CB0D06EE5125}" srcOrd="2" destOrd="0" presId="urn:microsoft.com/office/officeart/2008/layout/VerticalAccentList"/>
    <dgm:cxn modelId="{492D6EB0-094B-409F-82B5-53EBBACB4868}" type="presParOf" srcId="{DC94B9F3-DC93-45D0-B633-9958DDDB26C5}" destId="{48073EF4-DCC2-49C1-A141-FADBD555F0D3}" srcOrd="3" destOrd="0" presId="urn:microsoft.com/office/officeart/2008/layout/VerticalAccentList"/>
    <dgm:cxn modelId="{27F02495-C288-42CC-80C7-2B3C4E054D60}" type="presParOf" srcId="{48073EF4-DCC2-49C1-A141-FADBD555F0D3}" destId="{55BB93E7-2DFE-40C3-8B69-243C6DCDC8D7}" srcOrd="0" destOrd="0" presId="urn:microsoft.com/office/officeart/2008/layout/VerticalAccentList"/>
    <dgm:cxn modelId="{E9C4AFF4-FE67-4284-BD8D-18A53FE679AB}" type="presParOf" srcId="{DC94B9F3-DC93-45D0-B633-9958DDDB26C5}" destId="{585B7D9B-BEB9-4099-958C-71F5F159C25E}" srcOrd="4" destOrd="0" presId="urn:microsoft.com/office/officeart/2008/layout/VerticalAccentList"/>
    <dgm:cxn modelId="{A5CB39C8-F771-4510-8517-6394535E63FA}" type="presParOf" srcId="{585B7D9B-BEB9-4099-958C-71F5F159C25E}" destId="{AA00FA8D-B2D1-46D9-BA4E-C0197C536532}" srcOrd="0" destOrd="0" presId="urn:microsoft.com/office/officeart/2008/layout/VerticalAccentList"/>
    <dgm:cxn modelId="{DC27EFA2-80BF-4EE6-92DE-E749B3600A73}" type="presParOf" srcId="{585B7D9B-BEB9-4099-958C-71F5F159C25E}" destId="{56F0B3D4-E8F1-4A1F-AD86-189147588787}" srcOrd="1" destOrd="0" presId="urn:microsoft.com/office/officeart/2008/layout/VerticalAccentList"/>
    <dgm:cxn modelId="{A4AB9F1F-D84F-4E97-8714-924D7720CAA9}" type="presParOf" srcId="{585B7D9B-BEB9-4099-958C-71F5F159C25E}" destId="{EAD6C395-DB87-4828-A4D5-98E3215D94FC}" srcOrd="2" destOrd="0" presId="urn:microsoft.com/office/officeart/2008/layout/VerticalAccentList"/>
    <dgm:cxn modelId="{6AB127A0-5446-461B-8660-0C408E0DA0FD}" type="presParOf" srcId="{585B7D9B-BEB9-4099-958C-71F5F159C25E}" destId="{364A258D-D523-4634-B84E-94423ADA9030}" srcOrd="3" destOrd="0" presId="urn:microsoft.com/office/officeart/2008/layout/VerticalAccentList"/>
    <dgm:cxn modelId="{05868E9F-7F2A-4B0B-985A-47A170929BA8}" type="presParOf" srcId="{585B7D9B-BEB9-4099-958C-71F5F159C25E}" destId="{FEDD1D7A-E4BE-44C9-9083-52B7BCC420B4}" srcOrd="4" destOrd="0" presId="urn:microsoft.com/office/officeart/2008/layout/VerticalAccentList"/>
    <dgm:cxn modelId="{AF313B60-8583-4AF6-8506-B0C7F46C8FDE}" type="presParOf" srcId="{585B7D9B-BEB9-4099-958C-71F5F159C25E}" destId="{14F03793-1720-495B-9742-2D8928E66639}" srcOrd="5" destOrd="0" presId="urn:microsoft.com/office/officeart/2008/layout/VerticalAccentList"/>
    <dgm:cxn modelId="{A90052E0-C44F-4D36-9881-8FF2D7A7CE5B}" type="presParOf" srcId="{585B7D9B-BEB9-4099-958C-71F5F159C25E}" destId="{EC20CC0F-6314-4C85-8C95-38CD50197536}" srcOrd="6" destOrd="0" presId="urn:microsoft.com/office/officeart/2008/layout/VerticalAccentList"/>
    <dgm:cxn modelId="{80A565E1-985B-4A82-8006-10A17A3F3FF3}" type="presParOf" srcId="{585B7D9B-BEB9-4099-958C-71F5F159C25E}" destId="{02A0C693-1CBB-46C3-8435-152C447DC98B}" srcOrd="7" destOrd="0" presId="urn:microsoft.com/office/officeart/2008/layout/VerticalAccentList"/>
    <dgm:cxn modelId="{48CEAFDB-01C7-4995-B4F1-71D6974FB92C}" type="presParOf" srcId="{DC94B9F3-DC93-45D0-B633-9958DDDB26C5}" destId="{7C2173B3-24E6-47DE-B582-883E43ABB226}" srcOrd="5" destOrd="0" presId="urn:microsoft.com/office/officeart/2008/layout/VerticalAccentList"/>
    <dgm:cxn modelId="{CF45A3C7-5827-44D7-89A2-57258077AEE5}" type="presParOf" srcId="{DC94B9F3-DC93-45D0-B633-9958DDDB26C5}" destId="{B079817E-015D-46B1-998F-548887C242D9}" srcOrd="6" destOrd="0" presId="urn:microsoft.com/office/officeart/2008/layout/VerticalAccentList"/>
    <dgm:cxn modelId="{D92E2DDC-FA56-4B79-A52A-29537C8635B1}" type="presParOf" srcId="{B079817E-015D-46B1-998F-548887C242D9}" destId="{BDC247EB-A273-4A13-B297-20E688B6E62B}" srcOrd="0" destOrd="0" presId="urn:microsoft.com/office/officeart/2008/layout/VerticalAccentList"/>
    <dgm:cxn modelId="{79F807AF-2143-45FD-8EE9-6A2E32A30786}" type="presParOf" srcId="{DC94B9F3-DC93-45D0-B633-9958DDDB26C5}" destId="{F51711A2-C038-4C54-99A9-DF5027B6857A}" srcOrd="7" destOrd="0" presId="urn:microsoft.com/office/officeart/2008/layout/VerticalAccentList"/>
    <dgm:cxn modelId="{6BBCFDF5-4941-42FC-90D0-31AF31D71483}" type="presParOf" srcId="{F51711A2-C038-4C54-99A9-DF5027B6857A}" destId="{65839CFD-6BE4-4EDB-8EBA-3159482E78DE}" srcOrd="0" destOrd="0" presId="urn:microsoft.com/office/officeart/2008/layout/VerticalAccentList"/>
    <dgm:cxn modelId="{DAB0D155-4B38-4951-90F7-2C72D027520F}" type="presParOf" srcId="{F51711A2-C038-4C54-99A9-DF5027B6857A}" destId="{08D0E305-64E9-4936-A78E-5F338FA321C6}" srcOrd="1" destOrd="0" presId="urn:microsoft.com/office/officeart/2008/layout/VerticalAccentList"/>
    <dgm:cxn modelId="{9159D7F1-9A73-4C42-AC29-1B34A78D5E73}" type="presParOf" srcId="{F51711A2-C038-4C54-99A9-DF5027B6857A}" destId="{E7FD450A-C4F3-46C7-9799-8994D5B9F43D}" srcOrd="2" destOrd="0" presId="urn:microsoft.com/office/officeart/2008/layout/VerticalAccentList"/>
    <dgm:cxn modelId="{24F50755-999F-484E-9982-CAE0F6ADCB55}" type="presParOf" srcId="{F51711A2-C038-4C54-99A9-DF5027B6857A}" destId="{4176CE38-F617-4594-8CCA-4D0DDE1FB6F6}" srcOrd="3" destOrd="0" presId="urn:microsoft.com/office/officeart/2008/layout/VerticalAccentList"/>
    <dgm:cxn modelId="{CF77A5F3-4173-4116-807D-C91D1A41B808}" type="presParOf" srcId="{F51711A2-C038-4C54-99A9-DF5027B6857A}" destId="{3267A0BE-F221-4876-A49C-16DBDFA24740}" srcOrd="4" destOrd="0" presId="urn:microsoft.com/office/officeart/2008/layout/VerticalAccentList"/>
    <dgm:cxn modelId="{9E4AB22E-10BC-4AB7-8C38-0018B4CCAEF6}" type="presParOf" srcId="{F51711A2-C038-4C54-99A9-DF5027B6857A}" destId="{61969880-613E-4D93-9D28-465FF3D9E196}" srcOrd="5" destOrd="0" presId="urn:microsoft.com/office/officeart/2008/layout/VerticalAccentList"/>
    <dgm:cxn modelId="{C360983D-8058-4E12-B681-140F0566BE24}" type="presParOf" srcId="{F51711A2-C038-4C54-99A9-DF5027B6857A}" destId="{C3DA5AF6-20B5-43C5-9B3F-321AF43D6BF1}" srcOrd="6" destOrd="0" presId="urn:microsoft.com/office/officeart/2008/layout/VerticalAccentList"/>
    <dgm:cxn modelId="{7CF0C663-F54E-42AA-A425-00C81473C15B}" type="presParOf" srcId="{F51711A2-C038-4C54-99A9-DF5027B6857A}" destId="{5A0AA554-0763-4491-A074-F42943B32CE7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697CB9-3433-485D-A792-4451AACCB64E}">
      <dsp:nvSpPr>
        <dsp:cNvPr id="0" name=""/>
        <dsp:cNvSpPr/>
      </dsp:nvSpPr>
      <dsp:spPr>
        <a:xfrm flipV="1">
          <a:off x="65557" y="1012599"/>
          <a:ext cx="3920378" cy="760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b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rot="10800000">
        <a:off x="65557" y="1012599"/>
        <a:ext cx="3920378" cy="76073"/>
      </dsp:txXfrm>
    </dsp:sp>
    <dsp:sp modelId="{87C5AB9C-D9DB-448E-B4DF-172615A8FA77}">
      <dsp:nvSpPr>
        <dsp:cNvPr id="0" name=""/>
        <dsp:cNvSpPr/>
      </dsp:nvSpPr>
      <dsp:spPr>
        <a:xfrm>
          <a:off x="2" y="720084"/>
          <a:ext cx="917368" cy="725996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406A29-95EF-4120-935C-B7F7A785B50F}">
      <dsp:nvSpPr>
        <dsp:cNvPr id="0" name=""/>
        <dsp:cNvSpPr/>
      </dsp:nvSpPr>
      <dsp:spPr>
        <a:xfrm>
          <a:off x="593709" y="720084"/>
          <a:ext cx="917368" cy="725996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A5E71A-CBD4-4DEE-8020-2F56CAA742D4}">
      <dsp:nvSpPr>
        <dsp:cNvPr id="0" name=""/>
        <dsp:cNvSpPr/>
      </dsp:nvSpPr>
      <dsp:spPr>
        <a:xfrm>
          <a:off x="1187622" y="720076"/>
          <a:ext cx="917368" cy="725996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B902A2-D51C-4FCB-A77E-1D779BA39C16}">
      <dsp:nvSpPr>
        <dsp:cNvPr id="0" name=""/>
        <dsp:cNvSpPr/>
      </dsp:nvSpPr>
      <dsp:spPr>
        <a:xfrm>
          <a:off x="1691684" y="720076"/>
          <a:ext cx="917368" cy="725996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04D04B-7679-4B87-851C-7DDDAAB04F0D}">
      <dsp:nvSpPr>
        <dsp:cNvPr id="0" name=""/>
        <dsp:cNvSpPr/>
      </dsp:nvSpPr>
      <dsp:spPr>
        <a:xfrm>
          <a:off x="2267745" y="720076"/>
          <a:ext cx="917368" cy="725996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10C91B-6AEB-4EB0-844C-8E1EB20D439B}">
      <dsp:nvSpPr>
        <dsp:cNvPr id="0" name=""/>
        <dsp:cNvSpPr/>
      </dsp:nvSpPr>
      <dsp:spPr>
        <a:xfrm>
          <a:off x="2771797" y="720076"/>
          <a:ext cx="917368" cy="725996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FB64EB-A795-4144-B52E-20B18A252394}">
      <dsp:nvSpPr>
        <dsp:cNvPr id="0" name=""/>
        <dsp:cNvSpPr/>
      </dsp:nvSpPr>
      <dsp:spPr>
        <a:xfrm>
          <a:off x="3391360" y="720076"/>
          <a:ext cx="917368" cy="725996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BE1BE4-6F86-49E6-BF10-AC66A1827B6B}">
      <dsp:nvSpPr>
        <dsp:cNvPr id="0" name=""/>
        <dsp:cNvSpPr/>
      </dsp:nvSpPr>
      <dsp:spPr>
        <a:xfrm>
          <a:off x="107494" y="792088"/>
          <a:ext cx="3971343" cy="5807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l" defTabSz="7334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50" kern="1200" dirty="0" smtClean="0"/>
            <a:t>НЕГАРАНТИРОВАННАЯ ЗАРАБОТНАЯ ПЛАТА</a:t>
          </a:r>
          <a:endParaRPr lang="ru-RU" sz="1650" kern="1200" dirty="0"/>
        </a:p>
      </dsp:txBody>
      <dsp:txXfrm>
        <a:off x="107494" y="792088"/>
        <a:ext cx="3971343" cy="580796"/>
      </dsp:txXfrm>
    </dsp:sp>
    <dsp:sp modelId="{269B0FDA-5BC6-4207-ABC9-F854E2F45D3F}">
      <dsp:nvSpPr>
        <dsp:cNvPr id="0" name=""/>
        <dsp:cNvSpPr/>
      </dsp:nvSpPr>
      <dsp:spPr>
        <a:xfrm flipV="1">
          <a:off x="65557" y="1905398"/>
          <a:ext cx="3920378" cy="353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b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rot="10800000">
        <a:off x="65557" y="1905398"/>
        <a:ext cx="3920378" cy="35386"/>
      </dsp:txXfrm>
    </dsp:sp>
    <dsp:sp modelId="{271FADA7-F4E5-4C16-9660-048E8210E1D4}">
      <dsp:nvSpPr>
        <dsp:cNvPr id="0" name=""/>
        <dsp:cNvSpPr/>
      </dsp:nvSpPr>
      <dsp:spPr>
        <a:xfrm>
          <a:off x="2" y="1800203"/>
          <a:ext cx="917368" cy="725996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06F42D-789D-42BE-862B-C3BF762B7004}">
      <dsp:nvSpPr>
        <dsp:cNvPr id="0" name=""/>
        <dsp:cNvSpPr/>
      </dsp:nvSpPr>
      <dsp:spPr>
        <a:xfrm>
          <a:off x="571380" y="1800203"/>
          <a:ext cx="917368" cy="725996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C20616-546C-4E79-A20B-4E41219C37DC}">
      <dsp:nvSpPr>
        <dsp:cNvPr id="0" name=""/>
        <dsp:cNvSpPr/>
      </dsp:nvSpPr>
      <dsp:spPr>
        <a:xfrm>
          <a:off x="1115618" y="1800203"/>
          <a:ext cx="917368" cy="725996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405BE6-13B8-4AA0-B8E2-837765E369AC}">
      <dsp:nvSpPr>
        <dsp:cNvPr id="0" name=""/>
        <dsp:cNvSpPr/>
      </dsp:nvSpPr>
      <dsp:spPr>
        <a:xfrm>
          <a:off x="1691674" y="1800203"/>
          <a:ext cx="917368" cy="725996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DCE21B-DDD2-4705-B67B-3F30B01F6728}">
      <dsp:nvSpPr>
        <dsp:cNvPr id="0" name=""/>
        <dsp:cNvSpPr/>
      </dsp:nvSpPr>
      <dsp:spPr>
        <a:xfrm>
          <a:off x="2267745" y="1800203"/>
          <a:ext cx="917368" cy="725996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308876-1981-47CC-809D-78EE7741F8D1}">
      <dsp:nvSpPr>
        <dsp:cNvPr id="0" name=""/>
        <dsp:cNvSpPr/>
      </dsp:nvSpPr>
      <dsp:spPr>
        <a:xfrm>
          <a:off x="2843811" y="1800203"/>
          <a:ext cx="917368" cy="725996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816144-DEC9-4410-B0EC-9A4BCF5D8795}">
      <dsp:nvSpPr>
        <dsp:cNvPr id="0" name=""/>
        <dsp:cNvSpPr/>
      </dsp:nvSpPr>
      <dsp:spPr>
        <a:xfrm>
          <a:off x="3347859" y="1790699"/>
          <a:ext cx="917368" cy="725996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D7FF12-ED2C-47E1-92AB-2EC41A604234}">
      <dsp:nvSpPr>
        <dsp:cNvPr id="0" name=""/>
        <dsp:cNvSpPr/>
      </dsp:nvSpPr>
      <dsp:spPr>
        <a:xfrm>
          <a:off x="1976" y="1872210"/>
          <a:ext cx="3971343" cy="5807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l" defTabSz="7334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50" kern="1200" dirty="0" smtClean="0"/>
            <a:t>ОТПУСК И БОЛЬНИЧНЫЙ "ЗА СВОЙ СЧЕТ"</a:t>
          </a:r>
          <a:endParaRPr lang="ru-RU" sz="1650" kern="1200" dirty="0"/>
        </a:p>
      </dsp:txBody>
      <dsp:txXfrm>
        <a:off x="1976" y="1872210"/>
        <a:ext cx="3971343" cy="580796"/>
      </dsp:txXfrm>
    </dsp:sp>
    <dsp:sp modelId="{496742E4-C392-4A48-BB2A-4C85B91F9FA7}">
      <dsp:nvSpPr>
        <dsp:cNvPr id="0" name=""/>
        <dsp:cNvSpPr/>
      </dsp:nvSpPr>
      <dsp:spPr>
        <a:xfrm>
          <a:off x="65557" y="2757511"/>
          <a:ext cx="3920378" cy="40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b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65557" y="2757511"/>
        <a:ext cx="3920378" cy="40397"/>
      </dsp:txXfrm>
    </dsp:sp>
    <dsp:sp modelId="{AA4A246B-2207-4D12-8D24-A9EADB0F79AA}">
      <dsp:nvSpPr>
        <dsp:cNvPr id="0" name=""/>
        <dsp:cNvSpPr/>
      </dsp:nvSpPr>
      <dsp:spPr>
        <a:xfrm>
          <a:off x="33229" y="2952328"/>
          <a:ext cx="917368" cy="725996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2206A6-C556-44F0-A6CC-E921137E211B}">
      <dsp:nvSpPr>
        <dsp:cNvPr id="0" name=""/>
        <dsp:cNvSpPr/>
      </dsp:nvSpPr>
      <dsp:spPr>
        <a:xfrm>
          <a:off x="594076" y="2952328"/>
          <a:ext cx="917368" cy="725996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22F8B3-B9BF-46C1-A26A-F9C306C59B3D}">
      <dsp:nvSpPr>
        <dsp:cNvPr id="0" name=""/>
        <dsp:cNvSpPr/>
      </dsp:nvSpPr>
      <dsp:spPr>
        <a:xfrm>
          <a:off x="1115618" y="2952328"/>
          <a:ext cx="917368" cy="725996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188F4F-436B-49E7-9266-4A2A355D3593}">
      <dsp:nvSpPr>
        <dsp:cNvPr id="0" name=""/>
        <dsp:cNvSpPr/>
      </dsp:nvSpPr>
      <dsp:spPr>
        <a:xfrm>
          <a:off x="1691684" y="2952328"/>
          <a:ext cx="917368" cy="725996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E3DE94-CC33-4036-BC06-5872F22BE23F}">
      <dsp:nvSpPr>
        <dsp:cNvPr id="0" name=""/>
        <dsp:cNvSpPr/>
      </dsp:nvSpPr>
      <dsp:spPr>
        <a:xfrm>
          <a:off x="2267745" y="2952328"/>
          <a:ext cx="917368" cy="725996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C50730-A1A9-4D2E-B609-BEB03DB90014}">
      <dsp:nvSpPr>
        <dsp:cNvPr id="0" name=""/>
        <dsp:cNvSpPr/>
      </dsp:nvSpPr>
      <dsp:spPr>
        <a:xfrm>
          <a:off x="2771797" y="2952328"/>
          <a:ext cx="917368" cy="725996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63CDD0-92A2-4C1D-8BFB-2DC2CF7194A5}">
      <dsp:nvSpPr>
        <dsp:cNvPr id="0" name=""/>
        <dsp:cNvSpPr/>
      </dsp:nvSpPr>
      <dsp:spPr>
        <a:xfrm>
          <a:off x="3347859" y="2952328"/>
          <a:ext cx="917368" cy="725996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6D4A9B-01FF-4C2B-9614-F2DEF6D28F1B}">
      <dsp:nvSpPr>
        <dsp:cNvPr id="0" name=""/>
        <dsp:cNvSpPr/>
      </dsp:nvSpPr>
      <dsp:spPr>
        <a:xfrm>
          <a:off x="35494" y="3024338"/>
          <a:ext cx="3971343" cy="5807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l" defTabSz="7334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50" kern="1200" dirty="0" smtClean="0"/>
            <a:t>УВОЛЬНЕНИЕ БЕЗ РАСЧЕТА И УВАЖИТЕЛЬНЫХ ПРИЧИН</a:t>
          </a:r>
          <a:endParaRPr lang="ru-RU" sz="1650" kern="1200" dirty="0"/>
        </a:p>
      </dsp:txBody>
      <dsp:txXfrm>
        <a:off x="35494" y="3024338"/>
        <a:ext cx="3971343" cy="5807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697CB9-3433-485D-A792-4451AACCB64E}">
      <dsp:nvSpPr>
        <dsp:cNvPr id="0" name=""/>
        <dsp:cNvSpPr/>
      </dsp:nvSpPr>
      <dsp:spPr>
        <a:xfrm flipV="1">
          <a:off x="349635" y="937617"/>
          <a:ext cx="3704202" cy="71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b" anchorCtr="0">
          <a:noAutofit/>
        </a:bodyPr>
        <a:lstStyle/>
        <a:p>
          <a:pPr lvl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rot="10800000">
        <a:off x="349635" y="937617"/>
        <a:ext cx="3704202" cy="71878"/>
      </dsp:txXfrm>
    </dsp:sp>
    <dsp:sp modelId="{87C5AB9C-D9DB-448E-B4DF-172615A8FA77}">
      <dsp:nvSpPr>
        <dsp:cNvPr id="0" name=""/>
        <dsp:cNvSpPr/>
      </dsp:nvSpPr>
      <dsp:spPr>
        <a:xfrm rot="10800000">
          <a:off x="100739" y="675774"/>
          <a:ext cx="866783" cy="685963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406A29-95EF-4120-935C-B7F7A785B50F}">
      <dsp:nvSpPr>
        <dsp:cNvPr id="0" name=""/>
        <dsp:cNvSpPr/>
      </dsp:nvSpPr>
      <dsp:spPr>
        <a:xfrm rot="10800000">
          <a:off x="648074" y="678436"/>
          <a:ext cx="866783" cy="685963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A5E71A-CBD4-4DEE-8020-2F56CAA742D4}">
      <dsp:nvSpPr>
        <dsp:cNvPr id="0" name=""/>
        <dsp:cNvSpPr/>
      </dsp:nvSpPr>
      <dsp:spPr>
        <a:xfrm rot="10800000">
          <a:off x="1152125" y="675774"/>
          <a:ext cx="866783" cy="685963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B902A2-D51C-4FCB-A77E-1D779BA39C16}">
      <dsp:nvSpPr>
        <dsp:cNvPr id="0" name=""/>
        <dsp:cNvSpPr/>
      </dsp:nvSpPr>
      <dsp:spPr>
        <a:xfrm rot="10800000">
          <a:off x="1728193" y="675774"/>
          <a:ext cx="866783" cy="685963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04D04B-7679-4B87-851C-7DDDAAB04F0D}">
      <dsp:nvSpPr>
        <dsp:cNvPr id="0" name=""/>
        <dsp:cNvSpPr/>
      </dsp:nvSpPr>
      <dsp:spPr>
        <a:xfrm rot="10800000">
          <a:off x="2232245" y="675774"/>
          <a:ext cx="866783" cy="685963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10C91B-6AEB-4EB0-844C-8E1EB20D439B}">
      <dsp:nvSpPr>
        <dsp:cNvPr id="0" name=""/>
        <dsp:cNvSpPr/>
      </dsp:nvSpPr>
      <dsp:spPr>
        <a:xfrm rot="10800000">
          <a:off x="2736301" y="675774"/>
          <a:ext cx="866783" cy="685963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FB64EB-A795-4144-B52E-20B18A252394}">
      <dsp:nvSpPr>
        <dsp:cNvPr id="0" name=""/>
        <dsp:cNvSpPr/>
      </dsp:nvSpPr>
      <dsp:spPr>
        <a:xfrm rot="10800000">
          <a:off x="3248996" y="675774"/>
          <a:ext cx="866783" cy="685963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BE1BE4-6F86-49E6-BF10-AC66A1827B6B}">
      <dsp:nvSpPr>
        <dsp:cNvPr id="0" name=""/>
        <dsp:cNvSpPr/>
      </dsp:nvSpPr>
      <dsp:spPr>
        <a:xfrm>
          <a:off x="290073" y="720079"/>
          <a:ext cx="3752356" cy="5487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r" defTabSz="7334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50" kern="1200" dirty="0" smtClean="0"/>
            <a:t>ОТКАЗ В ПОЛУЧЕНИИ КРЕДИТА, ВИЗЫ, НАЛОГОВОГО ВЫЧЕТА </a:t>
          </a:r>
          <a:endParaRPr lang="ru-RU" sz="1650" kern="1200" dirty="0"/>
        </a:p>
      </dsp:txBody>
      <dsp:txXfrm>
        <a:off x="290073" y="720079"/>
        <a:ext cx="3752356" cy="548770"/>
      </dsp:txXfrm>
    </dsp:sp>
    <dsp:sp modelId="{269B0FDA-5BC6-4207-ABC9-F854E2F45D3F}">
      <dsp:nvSpPr>
        <dsp:cNvPr id="0" name=""/>
        <dsp:cNvSpPr/>
      </dsp:nvSpPr>
      <dsp:spPr>
        <a:xfrm flipV="1">
          <a:off x="349635" y="1781868"/>
          <a:ext cx="3704202" cy="33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b" anchorCtr="0">
          <a:noAutofit/>
        </a:bodyPr>
        <a:lstStyle/>
        <a:p>
          <a:pPr lvl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rot="10800000">
        <a:off x="349635" y="1781868"/>
        <a:ext cx="3704202" cy="33435"/>
      </dsp:txXfrm>
    </dsp:sp>
    <dsp:sp modelId="{271FADA7-F4E5-4C16-9660-048E8210E1D4}">
      <dsp:nvSpPr>
        <dsp:cNvPr id="0" name=""/>
        <dsp:cNvSpPr/>
      </dsp:nvSpPr>
      <dsp:spPr>
        <a:xfrm rot="10800000">
          <a:off x="100739" y="1765468"/>
          <a:ext cx="866783" cy="685963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06F42D-789D-42BE-862B-C3BF762B7004}">
      <dsp:nvSpPr>
        <dsp:cNvPr id="0" name=""/>
        <dsp:cNvSpPr/>
      </dsp:nvSpPr>
      <dsp:spPr>
        <a:xfrm rot="10800000">
          <a:off x="587277" y="1765468"/>
          <a:ext cx="866783" cy="685963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C20616-546C-4E79-A20B-4E41219C37DC}">
      <dsp:nvSpPr>
        <dsp:cNvPr id="0" name=""/>
        <dsp:cNvSpPr/>
      </dsp:nvSpPr>
      <dsp:spPr>
        <a:xfrm rot="10800000">
          <a:off x="1080121" y="1765468"/>
          <a:ext cx="866783" cy="685963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405BE6-13B8-4AA0-B8E2-837765E369AC}">
      <dsp:nvSpPr>
        <dsp:cNvPr id="0" name=""/>
        <dsp:cNvSpPr/>
      </dsp:nvSpPr>
      <dsp:spPr>
        <a:xfrm rot="10800000">
          <a:off x="1656181" y="1765468"/>
          <a:ext cx="866783" cy="685963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DCE21B-DDD2-4705-B67B-3F30B01F6728}">
      <dsp:nvSpPr>
        <dsp:cNvPr id="0" name=""/>
        <dsp:cNvSpPr/>
      </dsp:nvSpPr>
      <dsp:spPr>
        <a:xfrm rot="10800000">
          <a:off x="2160241" y="1765468"/>
          <a:ext cx="866783" cy="685963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308876-1981-47CC-809D-78EE7741F8D1}">
      <dsp:nvSpPr>
        <dsp:cNvPr id="0" name=""/>
        <dsp:cNvSpPr/>
      </dsp:nvSpPr>
      <dsp:spPr>
        <a:xfrm rot="10800000">
          <a:off x="2661610" y="1765468"/>
          <a:ext cx="866783" cy="685963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816144-DEC9-4410-B0EC-9A4BCF5D8795}">
      <dsp:nvSpPr>
        <dsp:cNvPr id="0" name=""/>
        <dsp:cNvSpPr/>
      </dsp:nvSpPr>
      <dsp:spPr>
        <a:xfrm rot="10800000">
          <a:off x="3165662" y="1765468"/>
          <a:ext cx="866783" cy="685963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D7FF12-ED2C-47E1-92AB-2EC41A604234}">
      <dsp:nvSpPr>
        <dsp:cNvPr id="0" name=""/>
        <dsp:cNvSpPr/>
      </dsp:nvSpPr>
      <dsp:spPr>
        <a:xfrm>
          <a:off x="360055" y="1834061"/>
          <a:ext cx="3752356" cy="5487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r" defTabSz="7334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50" kern="1200" dirty="0" smtClean="0"/>
            <a:t>МИНИМАЛЬНАЯ СОЦИАЛЬНАЯ ПЕНСИЯ</a:t>
          </a:r>
          <a:endParaRPr lang="ru-RU" sz="1650" kern="1200" dirty="0"/>
        </a:p>
      </dsp:txBody>
      <dsp:txXfrm>
        <a:off x="360055" y="1834061"/>
        <a:ext cx="3752356" cy="548770"/>
      </dsp:txXfrm>
    </dsp:sp>
    <dsp:sp modelId="{496742E4-C392-4A48-BB2A-4C85B91F9FA7}">
      <dsp:nvSpPr>
        <dsp:cNvPr id="0" name=""/>
        <dsp:cNvSpPr/>
      </dsp:nvSpPr>
      <dsp:spPr>
        <a:xfrm>
          <a:off x="349635" y="2587677"/>
          <a:ext cx="3704202" cy="381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b" anchorCtr="0">
          <a:noAutofit/>
        </a:bodyPr>
        <a:lstStyle/>
        <a:p>
          <a:pPr lvl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349635" y="2587677"/>
        <a:ext cx="3704202" cy="38170"/>
      </dsp:txXfrm>
    </dsp:sp>
    <dsp:sp modelId="{AA4A246B-2207-4D12-8D24-A9EADB0F79AA}">
      <dsp:nvSpPr>
        <dsp:cNvPr id="0" name=""/>
        <dsp:cNvSpPr/>
      </dsp:nvSpPr>
      <dsp:spPr>
        <a:xfrm rot="10800000">
          <a:off x="75785" y="2844792"/>
          <a:ext cx="859224" cy="757015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2206A6-C556-44F0-A6CC-E921137E211B}">
      <dsp:nvSpPr>
        <dsp:cNvPr id="0" name=""/>
        <dsp:cNvSpPr/>
      </dsp:nvSpPr>
      <dsp:spPr>
        <a:xfrm rot="10800000">
          <a:off x="576061" y="2880319"/>
          <a:ext cx="866783" cy="685963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22F8B3-B9BF-46C1-A26A-F9C306C59B3D}">
      <dsp:nvSpPr>
        <dsp:cNvPr id="0" name=""/>
        <dsp:cNvSpPr/>
      </dsp:nvSpPr>
      <dsp:spPr>
        <a:xfrm rot="10800000">
          <a:off x="1080121" y="2880319"/>
          <a:ext cx="866783" cy="685963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188F4F-436B-49E7-9266-4A2A355D3593}">
      <dsp:nvSpPr>
        <dsp:cNvPr id="0" name=""/>
        <dsp:cNvSpPr/>
      </dsp:nvSpPr>
      <dsp:spPr>
        <a:xfrm rot="10800000">
          <a:off x="1584177" y="2880319"/>
          <a:ext cx="866783" cy="685963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E3DE94-CC33-4036-BC06-5872F22BE23F}">
      <dsp:nvSpPr>
        <dsp:cNvPr id="0" name=""/>
        <dsp:cNvSpPr/>
      </dsp:nvSpPr>
      <dsp:spPr>
        <a:xfrm rot="10800000">
          <a:off x="2088229" y="2880319"/>
          <a:ext cx="866783" cy="685963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C50730-A1A9-4D2E-B609-BEB03DB90014}">
      <dsp:nvSpPr>
        <dsp:cNvPr id="0" name=""/>
        <dsp:cNvSpPr/>
      </dsp:nvSpPr>
      <dsp:spPr>
        <a:xfrm rot="10800000">
          <a:off x="2664297" y="2880319"/>
          <a:ext cx="866783" cy="685963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63CDD0-92A2-4C1D-8BFB-2DC2CF7194A5}">
      <dsp:nvSpPr>
        <dsp:cNvPr id="0" name=""/>
        <dsp:cNvSpPr/>
      </dsp:nvSpPr>
      <dsp:spPr>
        <a:xfrm rot="10800000">
          <a:off x="3168349" y="2880319"/>
          <a:ext cx="866783" cy="685963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6D4A9B-01FF-4C2B-9614-F2DEF6D28F1B}">
      <dsp:nvSpPr>
        <dsp:cNvPr id="0" name=""/>
        <dsp:cNvSpPr/>
      </dsp:nvSpPr>
      <dsp:spPr>
        <a:xfrm>
          <a:off x="360055" y="2952331"/>
          <a:ext cx="3752356" cy="5487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r" defTabSz="7334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50" kern="1200" spc="-30" baseline="0" dirty="0" smtClean="0"/>
            <a:t>НЕЗАЩИЩЕННОСТЬ РАБОТНИКА ПРИ</a:t>
          </a:r>
          <a:r>
            <a:rPr lang="en-US" sz="1650" kern="1200" spc="-30" baseline="0" dirty="0" smtClean="0"/>
            <a:t> </a:t>
          </a:r>
          <a:r>
            <a:rPr lang="ru-RU" sz="1650" kern="1200" spc="-30" baseline="0" dirty="0" smtClean="0"/>
            <a:t>НЕСЧАСТНОМ СЛУЧАЕ НА</a:t>
          </a:r>
          <a:r>
            <a:rPr lang="en-US" sz="1650" kern="1200" spc="-30" baseline="0" dirty="0" smtClean="0"/>
            <a:t> </a:t>
          </a:r>
          <a:r>
            <a:rPr lang="ru-RU" sz="1650" kern="1200" spc="-30" baseline="0" dirty="0" smtClean="0"/>
            <a:t>ПРОИЗВОДСТВЕ</a:t>
          </a:r>
          <a:endParaRPr lang="ru-RU" sz="1650" kern="1200" spc="-30" baseline="0" dirty="0"/>
        </a:p>
      </dsp:txBody>
      <dsp:txXfrm>
        <a:off x="360055" y="2952331"/>
        <a:ext cx="3752356" cy="5487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E96EFB-CA2A-41F4-9D1B-9C883199F636}">
      <dsp:nvSpPr>
        <dsp:cNvPr id="0" name=""/>
        <dsp:cNvSpPr/>
      </dsp:nvSpPr>
      <dsp:spPr>
        <a:xfrm>
          <a:off x="67905" y="404938"/>
          <a:ext cx="4060820" cy="47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b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67905" y="404938"/>
        <a:ext cx="4060820" cy="47718"/>
      </dsp:txXfrm>
    </dsp:sp>
    <dsp:sp modelId="{C11B219E-0B97-471C-862A-8A68E7C3CF12}">
      <dsp:nvSpPr>
        <dsp:cNvPr id="0" name=""/>
        <dsp:cNvSpPr/>
      </dsp:nvSpPr>
      <dsp:spPr>
        <a:xfrm>
          <a:off x="67905" y="452656"/>
          <a:ext cx="950232" cy="752003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B84EAD-0F37-4CBF-ABD6-163B45448F38}">
      <dsp:nvSpPr>
        <dsp:cNvPr id="0" name=""/>
        <dsp:cNvSpPr/>
      </dsp:nvSpPr>
      <dsp:spPr>
        <a:xfrm>
          <a:off x="638676" y="452656"/>
          <a:ext cx="950232" cy="752003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73219A-4046-4539-ADC5-EFDC809F849C}">
      <dsp:nvSpPr>
        <dsp:cNvPr id="0" name=""/>
        <dsp:cNvSpPr/>
      </dsp:nvSpPr>
      <dsp:spPr>
        <a:xfrm>
          <a:off x="1209898" y="452656"/>
          <a:ext cx="950232" cy="752003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17E9C4-4870-45EA-AE84-D8A1C5E638B0}">
      <dsp:nvSpPr>
        <dsp:cNvPr id="0" name=""/>
        <dsp:cNvSpPr/>
      </dsp:nvSpPr>
      <dsp:spPr>
        <a:xfrm>
          <a:off x="1780669" y="452656"/>
          <a:ext cx="950232" cy="752003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ED7431-128C-4629-8F1E-ACE9342DC146}">
      <dsp:nvSpPr>
        <dsp:cNvPr id="0" name=""/>
        <dsp:cNvSpPr/>
      </dsp:nvSpPr>
      <dsp:spPr>
        <a:xfrm>
          <a:off x="2351891" y="452656"/>
          <a:ext cx="950232" cy="752003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634917-DF16-4D37-8845-28240A63918C}">
      <dsp:nvSpPr>
        <dsp:cNvPr id="0" name=""/>
        <dsp:cNvSpPr/>
      </dsp:nvSpPr>
      <dsp:spPr>
        <a:xfrm>
          <a:off x="2922662" y="452656"/>
          <a:ext cx="950232" cy="752003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BCF8CB-EE52-4632-80DE-3078C17DFFC4}">
      <dsp:nvSpPr>
        <dsp:cNvPr id="0" name=""/>
        <dsp:cNvSpPr/>
      </dsp:nvSpPr>
      <dsp:spPr>
        <a:xfrm>
          <a:off x="3493885" y="452656"/>
          <a:ext cx="950232" cy="752003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B67966-9F76-4B91-830E-4559E8683480}">
      <dsp:nvSpPr>
        <dsp:cNvPr id="0" name=""/>
        <dsp:cNvSpPr/>
      </dsp:nvSpPr>
      <dsp:spPr>
        <a:xfrm>
          <a:off x="67905" y="527856"/>
          <a:ext cx="4113611" cy="6016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ОФИЦИАЛЬНУЮ ЗАРАБОТНУЮ ПЛАТУ</a:t>
          </a:r>
          <a:endParaRPr lang="ru-RU" sz="1800" kern="1200" dirty="0"/>
        </a:p>
      </dsp:txBody>
      <dsp:txXfrm>
        <a:off x="67905" y="527856"/>
        <a:ext cx="4113611" cy="601603"/>
      </dsp:txXfrm>
    </dsp:sp>
    <dsp:sp modelId="{ADD40078-665E-422B-A91E-5664F013301E}">
      <dsp:nvSpPr>
        <dsp:cNvPr id="0" name=""/>
        <dsp:cNvSpPr/>
      </dsp:nvSpPr>
      <dsp:spPr>
        <a:xfrm flipV="1">
          <a:off x="67905" y="1271223"/>
          <a:ext cx="3869028" cy="42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b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 smtClean="0"/>
        </a:p>
      </dsp:txBody>
      <dsp:txXfrm rot="10800000">
        <a:off x="67905" y="1271223"/>
        <a:ext cx="3869028" cy="42623"/>
      </dsp:txXfrm>
    </dsp:sp>
    <dsp:sp modelId="{CFD58DB6-932F-4244-8470-E67E5A96FA17}">
      <dsp:nvSpPr>
        <dsp:cNvPr id="0" name=""/>
        <dsp:cNvSpPr/>
      </dsp:nvSpPr>
      <dsp:spPr>
        <a:xfrm>
          <a:off x="67905" y="1313847"/>
          <a:ext cx="950232" cy="752003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D89F2E-8962-465B-99A3-8ABF9F580BFC}">
      <dsp:nvSpPr>
        <dsp:cNvPr id="0" name=""/>
        <dsp:cNvSpPr/>
      </dsp:nvSpPr>
      <dsp:spPr>
        <a:xfrm>
          <a:off x="638676" y="1313847"/>
          <a:ext cx="950232" cy="752003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D2A123-4A77-407D-8579-B5F1A75B2FBB}">
      <dsp:nvSpPr>
        <dsp:cNvPr id="0" name=""/>
        <dsp:cNvSpPr/>
      </dsp:nvSpPr>
      <dsp:spPr>
        <a:xfrm>
          <a:off x="1209898" y="1313847"/>
          <a:ext cx="950232" cy="752003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148040-3909-4E5B-8C8F-7B4C12D3AF27}">
      <dsp:nvSpPr>
        <dsp:cNvPr id="0" name=""/>
        <dsp:cNvSpPr/>
      </dsp:nvSpPr>
      <dsp:spPr>
        <a:xfrm>
          <a:off x="1780669" y="1313847"/>
          <a:ext cx="950232" cy="752003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ABFBBE-8A98-4277-8172-9E3414F074D0}">
      <dsp:nvSpPr>
        <dsp:cNvPr id="0" name=""/>
        <dsp:cNvSpPr/>
      </dsp:nvSpPr>
      <dsp:spPr>
        <a:xfrm>
          <a:off x="2351891" y="1313847"/>
          <a:ext cx="950232" cy="752003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8B31A0-535B-4022-9C39-F4242809DA42}">
      <dsp:nvSpPr>
        <dsp:cNvPr id="0" name=""/>
        <dsp:cNvSpPr/>
      </dsp:nvSpPr>
      <dsp:spPr>
        <a:xfrm>
          <a:off x="2922662" y="1313847"/>
          <a:ext cx="950232" cy="752003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62ED16-CFAD-46EC-8623-7928B25A8133}">
      <dsp:nvSpPr>
        <dsp:cNvPr id="0" name=""/>
        <dsp:cNvSpPr/>
      </dsp:nvSpPr>
      <dsp:spPr>
        <a:xfrm>
          <a:off x="3493885" y="1313847"/>
          <a:ext cx="950232" cy="752003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3C01B4-6354-43BD-91AC-BE3765A20A0F}">
      <dsp:nvSpPr>
        <dsp:cNvPr id="0" name=""/>
        <dsp:cNvSpPr/>
      </dsp:nvSpPr>
      <dsp:spPr>
        <a:xfrm>
          <a:off x="67905" y="1389047"/>
          <a:ext cx="4113611" cy="6016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ОПЛАЧИВАЕМЫЕ ОТПУСК, БОЛЬНИЧНЫЙ, ДЕКРЕТ</a:t>
          </a:r>
          <a:endParaRPr lang="ru-RU" sz="1800" kern="1200" dirty="0"/>
        </a:p>
      </dsp:txBody>
      <dsp:txXfrm>
        <a:off x="67905" y="1389047"/>
        <a:ext cx="4113611" cy="601603"/>
      </dsp:txXfrm>
    </dsp:sp>
    <dsp:sp modelId="{27EEBF45-3D40-452F-AEF4-21B20A1217D0}">
      <dsp:nvSpPr>
        <dsp:cNvPr id="0" name=""/>
        <dsp:cNvSpPr/>
      </dsp:nvSpPr>
      <dsp:spPr>
        <a:xfrm flipV="1">
          <a:off x="67905" y="2132413"/>
          <a:ext cx="3656200" cy="387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b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rot="10800000">
        <a:off x="67905" y="2132413"/>
        <a:ext cx="3656200" cy="38788"/>
      </dsp:txXfrm>
    </dsp:sp>
    <dsp:sp modelId="{69D3EA1D-99A4-4E54-9F21-CA0784348F16}">
      <dsp:nvSpPr>
        <dsp:cNvPr id="0" name=""/>
        <dsp:cNvSpPr/>
      </dsp:nvSpPr>
      <dsp:spPr>
        <a:xfrm>
          <a:off x="67905" y="2171201"/>
          <a:ext cx="950232" cy="752003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8CE4E7-47DA-49CB-B28B-D949707250FE}">
      <dsp:nvSpPr>
        <dsp:cNvPr id="0" name=""/>
        <dsp:cNvSpPr/>
      </dsp:nvSpPr>
      <dsp:spPr>
        <a:xfrm>
          <a:off x="638676" y="2171201"/>
          <a:ext cx="950232" cy="752003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CFCC96-C148-4190-9A38-D7295B620801}">
      <dsp:nvSpPr>
        <dsp:cNvPr id="0" name=""/>
        <dsp:cNvSpPr/>
      </dsp:nvSpPr>
      <dsp:spPr>
        <a:xfrm>
          <a:off x="1209898" y="2171201"/>
          <a:ext cx="950232" cy="752003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D2B1A7-46C9-4EF4-BF81-8510E547E05C}">
      <dsp:nvSpPr>
        <dsp:cNvPr id="0" name=""/>
        <dsp:cNvSpPr/>
      </dsp:nvSpPr>
      <dsp:spPr>
        <a:xfrm>
          <a:off x="1780669" y="2171201"/>
          <a:ext cx="950232" cy="752003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8805DF-AF6E-40A4-BD4F-40E262B8ABCB}">
      <dsp:nvSpPr>
        <dsp:cNvPr id="0" name=""/>
        <dsp:cNvSpPr/>
      </dsp:nvSpPr>
      <dsp:spPr>
        <a:xfrm>
          <a:off x="2351891" y="2171201"/>
          <a:ext cx="950232" cy="752003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B1283C-E76F-425E-ACCC-100656AD6A89}">
      <dsp:nvSpPr>
        <dsp:cNvPr id="0" name=""/>
        <dsp:cNvSpPr/>
      </dsp:nvSpPr>
      <dsp:spPr>
        <a:xfrm>
          <a:off x="2922662" y="2171201"/>
          <a:ext cx="950232" cy="752003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94F0D1-376B-4377-9FD5-ECAABC1C32E5}">
      <dsp:nvSpPr>
        <dsp:cNvPr id="0" name=""/>
        <dsp:cNvSpPr/>
      </dsp:nvSpPr>
      <dsp:spPr>
        <a:xfrm>
          <a:off x="3493885" y="2171201"/>
          <a:ext cx="950232" cy="752003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45073B-964C-47D2-B7E3-219E06B1C6A3}">
      <dsp:nvSpPr>
        <dsp:cNvPr id="0" name=""/>
        <dsp:cNvSpPr/>
      </dsp:nvSpPr>
      <dsp:spPr>
        <a:xfrm>
          <a:off x="67905" y="2246402"/>
          <a:ext cx="4113611" cy="6016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ОХРАНУ ТРУДА И ВЫПЛАТЫ ПРИ ПРОИЗВОДСТВЕННОМ ТРАВМАТИЗМЕ</a:t>
          </a:r>
          <a:endParaRPr lang="ru-RU" sz="1800" kern="1200" dirty="0"/>
        </a:p>
      </dsp:txBody>
      <dsp:txXfrm>
        <a:off x="67905" y="2246402"/>
        <a:ext cx="4113611" cy="601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E68674-C346-4FA9-8671-2ACF2F75D0AC}">
      <dsp:nvSpPr>
        <dsp:cNvPr id="0" name=""/>
        <dsp:cNvSpPr/>
      </dsp:nvSpPr>
      <dsp:spPr>
        <a:xfrm flipV="1">
          <a:off x="573102" y="665573"/>
          <a:ext cx="3726900" cy="46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b" anchorCtr="0">
          <a:noAutofit/>
        </a:bodyPr>
        <a:lstStyle/>
        <a:p>
          <a:pPr lvl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rot="10800000">
        <a:off x="573102" y="665573"/>
        <a:ext cx="3726900" cy="46565"/>
      </dsp:txXfrm>
    </dsp:sp>
    <dsp:sp modelId="{771D3D62-204E-4B98-ADD6-4FAE90541C4F}">
      <dsp:nvSpPr>
        <dsp:cNvPr id="0" name=""/>
        <dsp:cNvSpPr/>
      </dsp:nvSpPr>
      <dsp:spPr>
        <a:xfrm rot="10800000">
          <a:off x="67804" y="712139"/>
          <a:ext cx="918961" cy="727256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22C94C-D4A5-4825-9DA3-6CB948BD94EA}">
      <dsp:nvSpPr>
        <dsp:cNvPr id="0" name=""/>
        <dsp:cNvSpPr/>
      </dsp:nvSpPr>
      <dsp:spPr>
        <a:xfrm rot="10800000">
          <a:off x="619792" y="712139"/>
          <a:ext cx="918961" cy="727256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F2A30C-27E3-4A37-BB5D-4005C4811AEA}">
      <dsp:nvSpPr>
        <dsp:cNvPr id="0" name=""/>
        <dsp:cNvSpPr/>
      </dsp:nvSpPr>
      <dsp:spPr>
        <a:xfrm rot="10800000">
          <a:off x="1172216" y="712139"/>
          <a:ext cx="918961" cy="727256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2BA060-DCCB-48C9-889A-46649F7593F7}">
      <dsp:nvSpPr>
        <dsp:cNvPr id="0" name=""/>
        <dsp:cNvSpPr/>
      </dsp:nvSpPr>
      <dsp:spPr>
        <a:xfrm rot="10800000">
          <a:off x="1724204" y="712139"/>
          <a:ext cx="918961" cy="727256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612506-1216-4477-8E49-BC903B886F8B}">
      <dsp:nvSpPr>
        <dsp:cNvPr id="0" name=""/>
        <dsp:cNvSpPr/>
      </dsp:nvSpPr>
      <dsp:spPr>
        <a:xfrm rot="10800000">
          <a:off x="2276628" y="712139"/>
          <a:ext cx="918961" cy="727256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B7784F-9A23-41BD-B34B-B832A15C9BD4}">
      <dsp:nvSpPr>
        <dsp:cNvPr id="0" name=""/>
        <dsp:cNvSpPr/>
      </dsp:nvSpPr>
      <dsp:spPr>
        <a:xfrm rot="10800000">
          <a:off x="2828616" y="712139"/>
          <a:ext cx="918961" cy="727256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A6DD0C-7899-4106-92DC-F5625DA19318}">
      <dsp:nvSpPr>
        <dsp:cNvPr id="0" name=""/>
        <dsp:cNvSpPr/>
      </dsp:nvSpPr>
      <dsp:spPr>
        <a:xfrm rot="10800000">
          <a:off x="3381041" y="712139"/>
          <a:ext cx="918961" cy="727256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B3A7A3-B976-4592-AAC1-73330F953726}">
      <dsp:nvSpPr>
        <dsp:cNvPr id="0" name=""/>
        <dsp:cNvSpPr/>
      </dsp:nvSpPr>
      <dsp:spPr>
        <a:xfrm>
          <a:off x="321762" y="784865"/>
          <a:ext cx="3978240" cy="5818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ЗАЩИТУ ПРИ УВОЛЬНЕНИИ, СОКРАЩЕНИИ</a:t>
          </a:r>
          <a:endParaRPr lang="ru-RU" sz="1800" kern="1200" dirty="0"/>
        </a:p>
      </dsp:txBody>
      <dsp:txXfrm>
        <a:off x="321762" y="784865"/>
        <a:ext cx="3978240" cy="581805"/>
      </dsp:txXfrm>
    </dsp:sp>
    <dsp:sp modelId="{55BB93E7-2DFE-40C3-8B69-243C6DCDC8D7}">
      <dsp:nvSpPr>
        <dsp:cNvPr id="0" name=""/>
        <dsp:cNvSpPr/>
      </dsp:nvSpPr>
      <dsp:spPr>
        <a:xfrm flipV="1">
          <a:off x="419627" y="1515650"/>
          <a:ext cx="3880375" cy="552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b" anchorCtr="0">
          <a:noAutofit/>
        </a:bodyPr>
        <a:lstStyle/>
        <a:p>
          <a:pPr lvl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rot="10800000">
        <a:off x="419627" y="1515650"/>
        <a:ext cx="3880375" cy="55269"/>
      </dsp:txXfrm>
    </dsp:sp>
    <dsp:sp modelId="{AA00FA8D-B2D1-46D9-BA4E-C0197C536532}">
      <dsp:nvSpPr>
        <dsp:cNvPr id="0" name=""/>
        <dsp:cNvSpPr/>
      </dsp:nvSpPr>
      <dsp:spPr>
        <a:xfrm rot="10800000">
          <a:off x="67804" y="1570920"/>
          <a:ext cx="918961" cy="727256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F0B3D4-E8F1-4A1F-AD86-189147588787}">
      <dsp:nvSpPr>
        <dsp:cNvPr id="0" name=""/>
        <dsp:cNvSpPr/>
      </dsp:nvSpPr>
      <dsp:spPr>
        <a:xfrm rot="10800000">
          <a:off x="619792" y="1570920"/>
          <a:ext cx="918961" cy="727256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D6C395-DB87-4828-A4D5-98E3215D94FC}">
      <dsp:nvSpPr>
        <dsp:cNvPr id="0" name=""/>
        <dsp:cNvSpPr/>
      </dsp:nvSpPr>
      <dsp:spPr>
        <a:xfrm rot="10800000">
          <a:off x="1172216" y="1570920"/>
          <a:ext cx="918961" cy="727256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4A258D-D523-4634-B84E-94423ADA9030}">
      <dsp:nvSpPr>
        <dsp:cNvPr id="0" name=""/>
        <dsp:cNvSpPr/>
      </dsp:nvSpPr>
      <dsp:spPr>
        <a:xfrm rot="10800000">
          <a:off x="1724204" y="1570920"/>
          <a:ext cx="918961" cy="727256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DD1D7A-E4BE-44C9-9083-52B7BCC420B4}">
      <dsp:nvSpPr>
        <dsp:cNvPr id="0" name=""/>
        <dsp:cNvSpPr/>
      </dsp:nvSpPr>
      <dsp:spPr>
        <a:xfrm rot="10800000">
          <a:off x="2276628" y="1570920"/>
          <a:ext cx="918961" cy="727256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F03793-1720-495B-9742-2D8928E66639}">
      <dsp:nvSpPr>
        <dsp:cNvPr id="0" name=""/>
        <dsp:cNvSpPr/>
      </dsp:nvSpPr>
      <dsp:spPr>
        <a:xfrm rot="10800000">
          <a:off x="2828616" y="1570920"/>
          <a:ext cx="918961" cy="727256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20CC0F-6314-4C85-8C95-38CD50197536}">
      <dsp:nvSpPr>
        <dsp:cNvPr id="0" name=""/>
        <dsp:cNvSpPr/>
      </dsp:nvSpPr>
      <dsp:spPr>
        <a:xfrm rot="10800000">
          <a:off x="3381041" y="1570920"/>
          <a:ext cx="918961" cy="727256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A0C693-1CBB-46C3-8435-152C447DC98B}">
      <dsp:nvSpPr>
        <dsp:cNvPr id="0" name=""/>
        <dsp:cNvSpPr/>
      </dsp:nvSpPr>
      <dsp:spPr>
        <a:xfrm>
          <a:off x="321762" y="1643645"/>
          <a:ext cx="3978240" cy="5818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ЗАЩИТУ ПРИ КОНФЛИКТЕ </a:t>
          </a:r>
          <a:br>
            <a:rPr lang="ru-RU" sz="1800" kern="1200" dirty="0" smtClean="0"/>
          </a:br>
          <a:r>
            <a:rPr lang="ru-RU" sz="1800" kern="1200" dirty="0" smtClean="0"/>
            <a:t>С РАБОТОДАТЕЛЕМ</a:t>
          </a:r>
          <a:endParaRPr lang="ru-RU" sz="1800" kern="1200" dirty="0"/>
        </a:p>
      </dsp:txBody>
      <dsp:txXfrm>
        <a:off x="321762" y="1643645"/>
        <a:ext cx="3978240" cy="581805"/>
      </dsp:txXfrm>
    </dsp:sp>
    <dsp:sp modelId="{BDC247EB-A273-4A13-B297-20E688B6E62B}">
      <dsp:nvSpPr>
        <dsp:cNvPr id="0" name=""/>
        <dsp:cNvSpPr/>
      </dsp:nvSpPr>
      <dsp:spPr>
        <a:xfrm flipV="1">
          <a:off x="372815" y="2374431"/>
          <a:ext cx="3927187" cy="491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b" anchorCtr="0">
          <a:noAutofit/>
        </a:bodyPr>
        <a:lstStyle/>
        <a:p>
          <a:pPr lvl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rot="10800000">
        <a:off x="372815" y="2374431"/>
        <a:ext cx="3927187" cy="49161"/>
      </dsp:txXfrm>
    </dsp:sp>
    <dsp:sp modelId="{65839CFD-6BE4-4EDB-8EBA-3159482E78DE}">
      <dsp:nvSpPr>
        <dsp:cNvPr id="0" name=""/>
        <dsp:cNvSpPr/>
      </dsp:nvSpPr>
      <dsp:spPr>
        <a:xfrm rot="10800000">
          <a:off x="67804" y="2423592"/>
          <a:ext cx="918961" cy="727256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D0E305-64E9-4936-A78E-5F338FA321C6}">
      <dsp:nvSpPr>
        <dsp:cNvPr id="0" name=""/>
        <dsp:cNvSpPr/>
      </dsp:nvSpPr>
      <dsp:spPr>
        <a:xfrm rot="10800000">
          <a:off x="619792" y="2423592"/>
          <a:ext cx="918961" cy="727256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FD450A-C4F3-46C7-9799-8994D5B9F43D}">
      <dsp:nvSpPr>
        <dsp:cNvPr id="0" name=""/>
        <dsp:cNvSpPr/>
      </dsp:nvSpPr>
      <dsp:spPr>
        <a:xfrm rot="10800000">
          <a:off x="1172216" y="2423592"/>
          <a:ext cx="918961" cy="727256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76CE38-F617-4594-8CCA-4D0DDE1FB6F6}">
      <dsp:nvSpPr>
        <dsp:cNvPr id="0" name=""/>
        <dsp:cNvSpPr/>
      </dsp:nvSpPr>
      <dsp:spPr>
        <a:xfrm rot="10800000">
          <a:off x="1724204" y="2423592"/>
          <a:ext cx="918961" cy="727256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67A0BE-F221-4876-A49C-16DBDFA24740}">
      <dsp:nvSpPr>
        <dsp:cNvPr id="0" name=""/>
        <dsp:cNvSpPr/>
      </dsp:nvSpPr>
      <dsp:spPr>
        <a:xfrm rot="10800000">
          <a:off x="2276628" y="2423592"/>
          <a:ext cx="918961" cy="727256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969880-613E-4D93-9D28-465FF3D9E196}">
      <dsp:nvSpPr>
        <dsp:cNvPr id="0" name=""/>
        <dsp:cNvSpPr/>
      </dsp:nvSpPr>
      <dsp:spPr>
        <a:xfrm rot="10800000">
          <a:off x="2828616" y="2423592"/>
          <a:ext cx="918961" cy="727256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DA5AF6-20B5-43C5-9B3F-321AF43D6BF1}">
      <dsp:nvSpPr>
        <dsp:cNvPr id="0" name=""/>
        <dsp:cNvSpPr/>
      </dsp:nvSpPr>
      <dsp:spPr>
        <a:xfrm rot="10800000">
          <a:off x="3381041" y="2423592"/>
          <a:ext cx="918961" cy="727256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0AA554-0763-4491-A074-F42943B32CE7}">
      <dsp:nvSpPr>
        <dsp:cNvPr id="0" name=""/>
        <dsp:cNvSpPr/>
      </dsp:nvSpPr>
      <dsp:spPr>
        <a:xfrm>
          <a:off x="321762" y="2496317"/>
          <a:ext cx="3978240" cy="5818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ЗАСЛУЖЕННУЮ ПЕНСИЮ</a:t>
          </a:r>
          <a:endParaRPr lang="ru-RU" sz="1800" kern="1200" dirty="0"/>
        </a:p>
      </dsp:txBody>
      <dsp:txXfrm>
        <a:off x="321762" y="2496317"/>
        <a:ext cx="3978240" cy="5818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34242-8E7C-441F-89C8-5A7B7D5F234F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2FAA29-9CEB-40FE-B2E0-81CF9F2DC4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423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FAA29-9CEB-40FE-B2E0-81CF9F2DC4CB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7372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F7F1-05FE-4FD5-9979-0D7751616E67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8266-E92D-4BE1-BE5C-60EC9BABC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743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F7F1-05FE-4FD5-9979-0D7751616E67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8266-E92D-4BE1-BE5C-60EC9BABC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6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F7F1-05FE-4FD5-9979-0D7751616E67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8266-E92D-4BE1-BE5C-60EC9BABC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467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F7F1-05FE-4FD5-9979-0D7751616E67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8266-E92D-4BE1-BE5C-60EC9BABC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516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F7F1-05FE-4FD5-9979-0D7751616E67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8266-E92D-4BE1-BE5C-60EC9BABC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49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F7F1-05FE-4FD5-9979-0D7751616E67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8266-E92D-4BE1-BE5C-60EC9BABC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98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F7F1-05FE-4FD5-9979-0D7751616E67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8266-E92D-4BE1-BE5C-60EC9BABC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128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F7F1-05FE-4FD5-9979-0D7751616E67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8266-E92D-4BE1-BE5C-60EC9BABC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093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F7F1-05FE-4FD5-9979-0D7751616E67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8266-E92D-4BE1-BE5C-60EC9BABC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215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F7F1-05FE-4FD5-9979-0D7751616E67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8266-E92D-4BE1-BE5C-60EC9BABC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932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F7F1-05FE-4FD5-9979-0D7751616E67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8266-E92D-4BE1-BE5C-60EC9BABC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817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-100000"/>
                    </a14:imgEffect>
                    <a14:imgEffect>
                      <a14:brightnessContrast bright="100000" contrast="-4000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EF7F1-05FE-4FD5-9979-0D7751616E67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B8266-E92D-4BE1-BE5C-60EC9BABC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363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3571" y="0"/>
            <a:ext cx="8136904" cy="9087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anose="020B0A04020102020204" pitchFamily="34" charset="0"/>
              </a:rPr>
              <a:t>ПРЕДУПРЕЖДАЕМ!</a:t>
            </a:r>
            <a:endParaRPr lang="ru-RU" sz="32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382" y="1124744"/>
            <a:ext cx="7817042" cy="9361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anose="020B0A04020102020204" pitchFamily="34" charset="0"/>
              </a:rPr>
              <a:t>   НЕФОРМАЛЬНАЯ ЗАНЯТОСТЬ </a:t>
            </a:r>
            <a:r>
              <a:rPr lang="ru-RU" sz="3200" dirty="0" smtClean="0">
                <a:latin typeface="Arial Black" panose="020B0A04020102020204" pitchFamily="34" charset="0"/>
              </a:rPr>
              <a:t> </a:t>
            </a:r>
            <a:r>
              <a:rPr lang="ru-RU" dirty="0" smtClean="0">
                <a:latin typeface="Arial Black" panose="020B0A04020102020204" pitchFamily="34" charset="0"/>
              </a:rPr>
              <a:t>УГРОЗА ВАШЕМУ НАСТОЯЩЕМУ И БУДУЩЕМУ!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496" y="5661248"/>
            <a:ext cx="9001000" cy="88640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850" dirty="0" smtClean="0"/>
              <a:t>номер </a:t>
            </a:r>
            <a:r>
              <a:rPr lang="ru-RU" sz="1850" dirty="0"/>
              <a:t>телефона "горячей линии"</a:t>
            </a:r>
            <a:r>
              <a:rPr lang="en-US" sz="1850" dirty="0"/>
              <a:t> </a:t>
            </a:r>
            <a:r>
              <a:rPr lang="ru-RU" sz="1850" dirty="0" smtClean="0"/>
              <a:t>30-99-60,                                                                    электронный адрес </a:t>
            </a:r>
            <a:r>
              <a:rPr lang="ru-RU" sz="1850" dirty="0"/>
              <a:t>"</a:t>
            </a:r>
            <a:r>
              <a:rPr lang="ru-RU" sz="1850" dirty="0" smtClean="0"/>
              <a:t>почты </a:t>
            </a:r>
            <a:r>
              <a:rPr lang="ru-RU" sz="1850" dirty="0"/>
              <a:t>доверия"</a:t>
            </a:r>
            <a:r>
              <a:rPr lang="en-US" sz="1850" dirty="0"/>
              <a:t> trud@volganet.ru</a:t>
            </a:r>
            <a:endParaRPr lang="ru-RU" sz="185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05875177"/>
              </p:ext>
            </p:extLst>
          </p:nvPr>
        </p:nvGraphicFramePr>
        <p:xfrm>
          <a:off x="1" y="1628800"/>
          <a:ext cx="435597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533141519"/>
              </p:ext>
            </p:extLst>
          </p:nvPr>
        </p:nvGraphicFramePr>
        <p:xfrm>
          <a:off x="4860032" y="1700808"/>
          <a:ext cx="411578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4" name="TextBox 13"/>
          <p:cNvSpPr txBox="1"/>
          <p:nvPr/>
        </p:nvSpPr>
        <p:spPr>
          <a:xfrm rot="2575674">
            <a:off x="3673834" y="3650956"/>
            <a:ext cx="1853169" cy="3385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ru-RU" sz="1600" dirty="0"/>
          </a:p>
        </p:txBody>
      </p:sp>
      <p:sp>
        <p:nvSpPr>
          <p:cNvPr id="17" name="TextBox 16"/>
          <p:cNvSpPr txBox="1"/>
          <p:nvPr/>
        </p:nvSpPr>
        <p:spPr>
          <a:xfrm rot="8334031">
            <a:off x="3684408" y="3639978"/>
            <a:ext cx="1883723" cy="3385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56468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5555" y="1052736"/>
            <a:ext cx="7956883" cy="864096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>
              <a:lnSpc>
                <a:spcPct val="125000"/>
              </a:lnSpc>
            </a:pPr>
            <a:r>
              <a:rPr lang="ru-RU" sz="2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</a:rPr>
              <a:t>Трудовой договор гарантирует:</a:t>
            </a:r>
            <a:endParaRPr lang="ru-RU" sz="2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3548" y="33729"/>
            <a:ext cx="8136904" cy="87499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anose="020B0A04020102020204" pitchFamily="34" charset="0"/>
              </a:rPr>
              <a:t>НАПОМИНАЕМ!</a:t>
            </a:r>
            <a:endParaRPr lang="ru-RU" sz="3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140" y="5301208"/>
            <a:ext cx="8856984" cy="10801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850" dirty="0" smtClean="0"/>
              <a:t>номер телефона "горячей </a:t>
            </a:r>
            <a:r>
              <a:rPr lang="ru-RU" sz="1850" dirty="0" smtClean="0"/>
              <a:t>линии"</a:t>
            </a:r>
            <a:r>
              <a:rPr lang="en-US" sz="1850" dirty="0" smtClean="0"/>
              <a:t> </a:t>
            </a:r>
            <a:r>
              <a:rPr lang="ru-RU" sz="1850" dirty="0" smtClean="0"/>
              <a:t>30-99-60, </a:t>
            </a:r>
            <a:r>
              <a:rPr lang="ru-RU" sz="1850" dirty="0" smtClean="0"/>
              <a:t>                                                                электронной</a:t>
            </a:r>
            <a:r>
              <a:rPr lang="en-US" sz="1850" dirty="0" smtClean="0"/>
              <a:t> </a:t>
            </a:r>
            <a:r>
              <a:rPr lang="ru-RU" sz="1850" dirty="0"/>
              <a:t>адрес "</a:t>
            </a:r>
            <a:r>
              <a:rPr lang="ru-RU" sz="1850" dirty="0" smtClean="0"/>
              <a:t>почты </a:t>
            </a:r>
            <a:r>
              <a:rPr lang="ru-RU" sz="1850" dirty="0" smtClean="0"/>
              <a:t>доверия"</a:t>
            </a:r>
            <a:r>
              <a:rPr lang="en-US" sz="1850" dirty="0" smtClean="0"/>
              <a:t> </a:t>
            </a:r>
            <a:r>
              <a:rPr lang="en-US" sz="1850" dirty="0"/>
              <a:t>trud@volganet.ru</a:t>
            </a:r>
            <a:r>
              <a:rPr lang="ru-RU" dirty="0" smtClean="0"/>
              <a:t>  </a:t>
            </a:r>
            <a:endParaRPr lang="ru-RU" dirty="0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2227039967"/>
              </p:ext>
            </p:extLst>
          </p:nvPr>
        </p:nvGraphicFramePr>
        <p:xfrm>
          <a:off x="22970" y="2060848"/>
          <a:ext cx="4512023" cy="3328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3870277515"/>
              </p:ext>
            </p:extLst>
          </p:nvPr>
        </p:nvGraphicFramePr>
        <p:xfrm>
          <a:off x="4716016" y="1844824"/>
          <a:ext cx="4367807" cy="38164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1" name="Половина рамки 10"/>
          <p:cNvSpPr/>
          <p:nvPr/>
        </p:nvSpPr>
        <p:spPr>
          <a:xfrm rot="13333714">
            <a:off x="4179897" y="2380176"/>
            <a:ext cx="1265745" cy="1926829"/>
          </a:xfrm>
          <a:prstGeom prst="halfFrame">
            <a:avLst>
              <a:gd name="adj1" fmla="val 34189"/>
              <a:gd name="adj2" fmla="val 33333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15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534" y="0"/>
            <a:ext cx="9036496" cy="415498"/>
          </a:xfrm>
          <a:prstGeom prst="rect">
            <a:avLst/>
          </a:prstGeom>
          <a:gradFill flip="none" rotWithShape="1">
            <a:gsLst>
              <a:gs pos="8000">
                <a:schemeClr val="accent5">
                  <a:lumMod val="40000"/>
                  <a:lumOff val="60000"/>
                </a:schemeClr>
              </a:gs>
              <a:gs pos="84000">
                <a:schemeClr val="lt1">
                  <a:tint val="45000"/>
                  <a:shade val="99000"/>
                  <a:satMod val="35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6200000" scaled="0"/>
            <a:tileRect/>
          </a:gradFill>
        </p:spPr>
        <p:style>
          <a:lnRef idx="2">
            <a:schemeClr val="accent5"/>
          </a:lnRef>
          <a:fillRef idx="1002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accent5">
                    <a:lumMod val="50000"/>
                  </a:schemeClr>
                </a:solidFill>
              </a:rPr>
              <a:t>Отличие трудового договора от договора гражданско-правового характера</a:t>
            </a:r>
            <a:endParaRPr lang="ru-RU" sz="21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476672"/>
            <a:ext cx="4788024" cy="35394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700" b="1" dirty="0" smtClean="0">
                <a:solidFill>
                  <a:schemeClr val="accent5">
                    <a:lumMod val="75000"/>
                  </a:schemeClr>
                </a:solidFill>
              </a:rPr>
              <a:t>ТРУДОВОЙ ДОГОВОР</a:t>
            </a:r>
            <a:endParaRPr lang="ru-RU" sz="17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88024" y="476672"/>
            <a:ext cx="4355976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ru-RU" sz="1700" b="1" dirty="0" smtClean="0">
                <a:solidFill>
                  <a:schemeClr val="accent5">
                    <a:lumMod val="75000"/>
                  </a:schemeClr>
                </a:solidFill>
              </a:rPr>
              <a:t>ГРАЖДАНСКО-ПРАВОВОЙ ДОГОВОР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494080"/>
              </p:ext>
            </p:extLst>
          </p:nvPr>
        </p:nvGraphicFramePr>
        <p:xfrm>
          <a:off x="26649" y="846004"/>
          <a:ext cx="9081855" cy="6002691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3892243"/>
                <a:gridCol w="1657807"/>
                <a:gridCol w="3531805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dirty="0" smtClean="0"/>
                        <a:t>Приказ на основание договора, запись в трудовую книжку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dirty="0" smtClean="0">
                          <a:solidFill>
                            <a:schemeClr val="tx1"/>
                          </a:solidFill>
                        </a:rPr>
                        <a:t>прием на работу</a:t>
                      </a:r>
                    </a:p>
                  </a:txBody>
                  <a:tcPr>
                    <a:lnL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dirty="0" smtClean="0"/>
                        <a:t>Договор на оказание услуг, без записи в трудовую книжку</a:t>
                      </a:r>
                    </a:p>
                  </a:txBody>
                  <a:tcPr>
                    <a:lnL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2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chemeClr val="bg1"/>
                          </a:solidFill>
                        </a:rPr>
                        <a:t>Неопределенный срок; определенный, не более 5 лет (срочный договор)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периоды работы</a:t>
                      </a:r>
                    </a:p>
                  </a:txBody>
                  <a:tcPr>
                    <a:lnL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chemeClr val="bg1"/>
                          </a:solidFill>
                        </a:rPr>
                        <a:t>Сроки выполнения работы, оказания услуг</a:t>
                      </a:r>
                    </a:p>
                  </a:txBody>
                  <a:tcPr>
                    <a:lnL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9483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chemeClr val="bg1"/>
                          </a:solidFill>
                        </a:rPr>
                        <a:t>Указывается профессия, функции, которые выполняет подписавший договор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работа</a:t>
                      </a:r>
                    </a:p>
                    <a:p>
                      <a:pPr algn="ctr"/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chemeClr val="bg1"/>
                          </a:solidFill>
                        </a:rPr>
                        <a:t>Указывается заказ, задание, возможно привлечение 3-х лиц</a:t>
                      </a:r>
                    </a:p>
                  </a:txBody>
                  <a:tcPr>
                    <a:lnL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chemeClr val="bg1"/>
                          </a:solidFill>
                        </a:rPr>
                        <a:t>Подчинение внутреннему трудовому распорядку, дисциплинарная ответственность  за нарушение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трудовой распорядок</a:t>
                      </a:r>
                    </a:p>
                    <a:p>
                      <a:pPr algn="ctr"/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chemeClr val="bg1"/>
                          </a:solidFill>
                        </a:rPr>
                        <a:t>Внутреннего трудового распорядка</a:t>
                      </a:r>
                      <a:r>
                        <a:rPr lang="ru-RU" sz="17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1700" dirty="0" smtClean="0">
                          <a:solidFill>
                            <a:schemeClr val="bg1"/>
                          </a:solidFill>
                        </a:rPr>
                        <a:t>нет, дисциплинарной</a:t>
                      </a:r>
                      <a:r>
                        <a:rPr lang="ru-RU" sz="17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1700" dirty="0" smtClean="0">
                          <a:solidFill>
                            <a:schemeClr val="bg1"/>
                          </a:solidFill>
                        </a:rPr>
                        <a:t>ответственности за нарушение нет</a:t>
                      </a:r>
                    </a:p>
                  </a:txBody>
                  <a:tcPr>
                    <a:lnL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8428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chemeClr val="bg1"/>
                          </a:solidFill>
                        </a:rPr>
                        <a:t>В соответствии с системой оплаты труда на предприятии, не реже 2-х раз в месяц, не менее МРОТ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оплата труда</a:t>
                      </a:r>
                    </a:p>
                    <a:p>
                      <a:pPr algn="ctr"/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70000"/>
                        </a:lnSpc>
                      </a:pPr>
                      <a:endParaRPr lang="ru-RU" sz="1100" dirty="0" smtClean="0">
                        <a:solidFill>
                          <a:schemeClr val="bg1"/>
                        </a:solidFill>
                      </a:endParaRPr>
                    </a:p>
                    <a:p>
                      <a:pPr lvl="0" algn="r">
                        <a:lnSpc>
                          <a:spcPct val="70000"/>
                        </a:lnSpc>
                      </a:pPr>
                      <a:r>
                        <a:rPr lang="ru-RU" sz="1700" dirty="0" smtClean="0">
                          <a:solidFill>
                            <a:schemeClr val="bg1"/>
                          </a:solidFill>
                        </a:rPr>
                        <a:t>В соответствии с договором,                              обычно после выполнения  </a:t>
                      </a:r>
                      <a:br>
                        <a:rPr lang="ru-RU" sz="17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700" dirty="0" smtClean="0">
                          <a:solidFill>
                            <a:schemeClr val="bg1"/>
                          </a:solidFill>
                        </a:rPr>
                        <a:t>работы </a:t>
                      </a:r>
                      <a:endParaRPr lang="ru-RU" sz="1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4823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chemeClr val="bg1"/>
                          </a:solidFill>
                        </a:rPr>
                        <a:t>Ежегодный оплачиваемый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отпуск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chemeClr val="bg1"/>
                          </a:solidFill>
                        </a:rPr>
                        <a:t>Не предоставляется</a:t>
                      </a:r>
                    </a:p>
                  </a:txBody>
                  <a:tcPr>
                    <a:lnL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8600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6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chemeClr val="bg1"/>
                          </a:solidFill>
                        </a:rPr>
                        <a:t>Оплачиваемый больничный, выплаты, связанные с беременностью и родами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гарантии</a:t>
                      </a:r>
                    </a:p>
                    <a:p>
                      <a:pPr algn="ctr"/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chemeClr val="bg1"/>
                          </a:solidFill>
                        </a:rPr>
                        <a:t>Неоплачиваемый больничный,</a:t>
                      </a:r>
                      <a:r>
                        <a:rPr lang="ru-RU" sz="17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1700" dirty="0" smtClean="0">
                          <a:solidFill>
                            <a:schemeClr val="bg1"/>
                          </a:solidFill>
                        </a:rPr>
                        <a:t>выплат, связанных</a:t>
                      </a:r>
                      <a:r>
                        <a:rPr lang="ru-RU" sz="17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br>
                        <a:rPr lang="ru-RU" sz="1700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700" dirty="0" smtClean="0">
                          <a:solidFill>
                            <a:schemeClr val="bg1"/>
                          </a:solidFill>
                        </a:rPr>
                        <a:t>с</a:t>
                      </a:r>
                      <a:r>
                        <a:rPr lang="ru-RU" sz="17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1700" dirty="0" smtClean="0">
                          <a:solidFill>
                            <a:schemeClr val="bg1"/>
                          </a:solidFill>
                        </a:rPr>
                        <a:t>беременностью и родами, нет</a:t>
                      </a:r>
                    </a:p>
                  </a:txBody>
                  <a:tcPr>
                    <a:lnL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chemeClr val="bg1"/>
                          </a:solidFill>
                        </a:rPr>
                        <a:t>Трудовое законодательство</a:t>
                      </a:r>
                    </a:p>
                    <a:p>
                      <a:endParaRPr lang="ru-RU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регулирование отношений</a:t>
                      </a:r>
                    </a:p>
                  </a:txBody>
                  <a:tcPr>
                    <a:lnL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chemeClr val="bg1"/>
                          </a:solidFill>
                        </a:rPr>
                        <a:t>Гражданское законодательство</a:t>
                      </a:r>
                    </a:p>
                    <a:p>
                      <a:endParaRPr lang="ru-RU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561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45251"/>
            <a:ext cx="8496944" cy="615553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400" dirty="0" smtClean="0">
                <a:latin typeface="Impact" panose="020B0806030902050204" pitchFamily="34" charset="0"/>
              </a:rPr>
              <a:t>Внимание, работодатель!!!</a:t>
            </a:r>
            <a:endParaRPr lang="ru-RU" sz="3400" dirty="0">
              <a:latin typeface="Impact" panose="020B080603090205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552411"/>
              </p:ext>
            </p:extLst>
          </p:nvPr>
        </p:nvGraphicFramePr>
        <p:xfrm>
          <a:off x="179512" y="2204865"/>
          <a:ext cx="8856984" cy="4256895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448272"/>
                <a:gridCol w="6408712"/>
              </a:tblGrid>
              <a:tr h="638506">
                <a:tc>
                  <a:txBody>
                    <a:bodyPr/>
                    <a:lstStyle/>
                    <a:p>
                      <a:pPr algn="ctr"/>
                      <a:r>
                        <a:rPr lang="ru-RU" sz="19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Лицо,</a:t>
                      </a:r>
                      <a:r>
                        <a:rPr lang="ru-RU" sz="19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привлекаемое к ответственности</a:t>
                      </a:r>
                      <a:endParaRPr lang="ru-RU" sz="19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9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Меры </a:t>
                      </a:r>
                      <a:r>
                        <a:rPr lang="ru-RU" sz="19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ответственности</a:t>
                      </a:r>
                      <a:endParaRPr lang="ru-RU" sz="190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921481">
                <a:tc>
                  <a:txBody>
                    <a:bodyPr/>
                    <a:lstStyle/>
                    <a:p>
                      <a:endParaRPr lang="ru-RU" sz="1800" b="1" dirty="0" smtClean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ru-RU" sz="18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Должностное лицо</a:t>
                      </a:r>
                      <a:endParaRPr lang="ru-RU" sz="1800" b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75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административный </a:t>
                      </a:r>
                      <a:r>
                        <a:rPr lang="ru-RU" sz="175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штраф от 10 тыс.руб. до 20 тыс.руб.</a:t>
                      </a:r>
                      <a:r>
                        <a:rPr lang="ru-RU" sz="175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, </a:t>
                      </a:r>
                      <a:br>
                        <a:rPr lang="ru-RU" sz="175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</a:br>
                      <a:r>
                        <a:rPr lang="ru-RU" sz="175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за аналогичное повторное административное правонарушение</a:t>
                      </a:r>
                      <a:r>
                        <a:rPr lang="ru-RU" sz="175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– </a:t>
                      </a:r>
                      <a:r>
                        <a:rPr lang="ru-RU" sz="1750" b="1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дисквалификация на срок от 1 года до 3 лет</a:t>
                      </a:r>
                      <a:r>
                        <a:rPr lang="ru-RU" sz="175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</a:t>
                      </a:r>
                    </a:p>
                    <a:p>
                      <a:pPr algn="l"/>
                      <a:endParaRPr lang="ru-RU" sz="5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393105">
                <a:tc>
                  <a:txBody>
                    <a:bodyPr/>
                    <a:lstStyle/>
                    <a:p>
                      <a:r>
                        <a:rPr lang="ru-RU" b="1" spc="-5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Лица, осуществляющие предпринимательскую</a:t>
                      </a:r>
                      <a:r>
                        <a:rPr lang="ru-RU" b="1" spc="-5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деятельность без образования юридического лица</a:t>
                      </a:r>
                    </a:p>
                    <a:p>
                      <a:endParaRPr lang="ru-RU" sz="500" b="1" spc="-5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750" spc="-3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административный </a:t>
                      </a:r>
                      <a:r>
                        <a:rPr lang="ru-RU" sz="1750" b="1" spc="-3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штраф от 5 тыс.руб. до 10 тыс.руб.</a:t>
                      </a:r>
                      <a:r>
                        <a:rPr lang="ru-RU" sz="1750" spc="-3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, </a:t>
                      </a:r>
                      <a:br>
                        <a:rPr lang="ru-RU" sz="1750" spc="-3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</a:br>
                      <a:r>
                        <a:rPr lang="ru-RU" sz="1750" spc="-3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за аналогичное повторное административное</a:t>
                      </a:r>
                      <a:r>
                        <a:rPr lang="ru-RU" sz="1750" spc="-3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ru-RU" sz="1750" spc="-3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правонарушение</a:t>
                      </a:r>
                      <a:r>
                        <a:rPr lang="ru-RU" sz="1750" spc="-3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– административный </a:t>
                      </a:r>
                      <a:r>
                        <a:rPr lang="ru-RU" sz="1750" b="1" spc="-3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штраф от 30 тыс.руб. до 40 тыс.руб.</a:t>
                      </a:r>
                      <a:endParaRPr lang="ru-RU" sz="1750" b="1" spc="-3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079355"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Юридическое лицо</a:t>
                      </a:r>
                      <a:endParaRPr lang="ru-RU" b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50" spc="-3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административный </a:t>
                      </a:r>
                      <a:r>
                        <a:rPr lang="ru-RU" sz="1750" b="1" spc="-3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штраф от 50 тыс.руб. до 100 тыс.руб.</a:t>
                      </a:r>
                      <a:r>
                        <a:rPr lang="ru-RU" sz="1750" spc="-3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, </a:t>
                      </a:r>
                      <a:br>
                        <a:rPr lang="ru-RU" sz="1750" spc="-3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</a:br>
                      <a:r>
                        <a:rPr lang="ru-RU" sz="1750" spc="-3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за аналогичное повторное административное правонарушение</a:t>
                      </a:r>
                      <a:r>
                        <a:rPr lang="ru-RU" sz="1750" spc="-3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– административный </a:t>
                      </a:r>
                      <a:r>
                        <a:rPr lang="ru-RU" sz="1750" b="1" spc="-3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штраф от 100 тыс.руб. до 200 тыс.руб.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883420"/>
            <a:ext cx="8496944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За уклонение от оформления, ненадлежащее оформление трудового договора, либо заключение договора ГПХ, фактически регулирующего трудовые отношения между работником и работодателем, работодатель может быть привлечен </a:t>
            </a:r>
            <a:b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к административной ответственности (статья 5.27 КоАП РФ)</a:t>
            </a:r>
            <a:endParaRPr lang="ru-RU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26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6543</TotalTime>
  <Words>343</Words>
  <Application>Microsoft Office PowerPoint</Application>
  <PresentationFormat>Экран (4:3)</PresentationFormat>
  <Paragraphs>70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Меркулова Анжела Александровна</dc:creator>
  <cp:lastModifiedBy>Меркулова Анжела Александровна</cp:lastModifiedBy>
  <cp:revision>61</cp:revision>
  <dcterms:created xsi:type="dcterms:W3CDTF">2022-03-17T12:50:27Z</dcterms:created>
  <dcterms:modified xsi:type="dcterms:W3CDTF">2022-04-15T13:04:06Z</dcterms:modified>
</cp:coreProperties>
</file>